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71" autoAdjust="0"/>
  </p:normalViewPr>
  <p:slideViewPr>
    <p:cSldViewPr>
      <p:cViewPr varScale="1">
        <p:scale>
          <a:sx n="64" d="100"/>
          <a:sy n="64" d="100"/>
        </p:scale>
        <p:origin x="-1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C32D-8AAC-491F-9D78-7806D83E0398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8981-5366-4BC7-8E98-300130DF6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fhs-fs\Staff%20Profiles\Redirected%20Folders\brendan%20edwards\Desktop\Active%20Social%2030-1\01%20Life%20in%20Technicolor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Perspectives on Ideology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thesituationist.files.wordpress.com/2007/08/ideology.jp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3200400" y="1524002"/>
            <a:ext cx="2471738" cy="4700588"/>
          </a:xfrm>
          <a:prstGeom prst="rect">
            <a:avLst/>
          </a:prstGeom>
          <a:noFill/>
        </p:spPr>
      </p:pic>
      <p:pic>
        <p:nvPicPr>
          <p:cNvPr id="6" name="01 Life in Technicolor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305800" y="708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jesus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38400" y="304800"/>
            <a:ext cx="4191000" cy="628015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5" descr="m5_011_earth_hand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304800"/>
            <a:ext cx="4343400" cy="6096000"/>
          </a:xfr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3276600"/>
            <a:ext cx="8686800" cy="1371600"/>
          </a:xfrm>
        </p:spPr>
        <p:txBody>
          <a:bodyPr/>
          <a:lstStyle/>
          <a:p>
            <a:pPr algn="r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…the environment?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DSC013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m2_004_globe_ey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66800" y="1143000"/>
            <a:ext cx="6858000" cy="4564063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pPr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 many “…isms”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010400" cy="1143000"/>
          </a:xfrm>
        </p:spPr>
        <p:txBody>
          <a:bodyPr/>
          <a:lstStyle/>
          <a:p>
            <a:pPr algn="r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…environmentalism</a:t>
            </a:r>
          </a:p>
        </p:txBody>
      </p:sp>
      <p:pic>
        <p:nvPicPr>
          <p:cNvPr id="15363" name="Content Placeholder 4" descr="recycl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1200150"/>
            <a:ext cx="7010400" cy="527685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d.da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381000"/>
            <a:ext cx="7250113" cy="5562600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990600" y="5936159"/>
            <a:ext cx="723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…militarism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mexican-soldier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300" y="533400"/>
            <a:ext cx="8905875" cy="59436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533400" y="579120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consumerism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Content Placeholder 4" descr="chin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3400" y="381000"/>
            <a:ext cx="8077200" cy="53721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ny 0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Ideologies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934200" cy="1143000"/>
          </a:xfrm>
        </p:spPr>
        <p:txBody>
          <a:bodyPr/>
          <a:lstStyle/>
          <a:p>
            <a:pPr algn="r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…racism</a:t>
            </a:r>
          </a:p>
        </p:txBody>
      </p:sp>
      <p:pic>
        <p:nvPicPr>
          <p:cNvPr id="20483" name="Content Placeholder 6" descr="aparthei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19200" y="1447800"/>
            <a:ext cx="6858000" cy="4933950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3657600" y="5405438"/>
            <a:ext cx="541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…fundamentalism</a:t>
            </a:r>
          </a:p>
        </p:txBody>
      </p:sp>
      <p:pic>
        <p:nvPicPr>
          <p:cNvPr id="21507" name="Content Placeholder 3" descr="WTC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8600"/>
            <a:ext cx="67437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How much individualism?</a:t>
            </a:r>
          </a:p>
        </p:txBody>
      </p:sp>
      <p:pic>
        <p:nvPicPr>
          <p:cNvPr id="22531" name="Picture 7" descr="m4_026_sun_captur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1295400"/>
            <a:ext cx="350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What about collectivism?</a:t>
            </a:r>
          </a:p>
        </p:txBody>
      </p:sp>
      <p:pic>
        <p:nvPicPr>
          <p:cNvPr id="23555" name="Content Placeholder 3" descr="m6_046_yay_suns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1246187"/>
            <a:ext cx="7629525" cy="5078413"/>
          </a:xfr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3733800" cy="1066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…Capitalism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amily stockroo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66800" y="1524000"/>
            <a:ext cx="7010400" cy="5061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tarmojuristo.files.wordpress.com/2008/11/capitalism_large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494323"/>
            <a:ext cx="7086600" cy="5814646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3657600" cy="762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…Socialism</a:t>
            </a:r>
          </a:p>
        </p:txBody>
      </p:sp>
      <p:pic>
        <p:nvPicPr>
          <p:cNvPr id="26627" name="Picture 3" descr="lunchbreath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838200"/>
            <a:ext cx="70104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modo-frod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3000" y="228600"/>
            <a:ext cx="4876800" cy="65024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762000" y="533400"/>
            <a:ext cx="723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…Communism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Content Placeholder 4" descr="berlin-hopfro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1219200"/>
            <a:ext cx="7239000" cy="542925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7" descr="eric-we serve the peopl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 descr="alien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3000" y="1143000"/>
            <a:ext cx="7181850" cy="5462588"/>
          </a:xfrm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 rot="10800000" flipV="1">
            <a:off x="0" y="206374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What ideas are behind YOUR ideology?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hitler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95400" y="609600"/>
            <a:ext cx="6718300" cy="4467225"/>
          </a:xfrm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905000" y="55626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…Fascism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auschwitz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33600" y="0"/>
            <a:ext cx="4800600" cy="68580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5" descr="neo-nazi-back_1387347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8125" y="1066800"/>
            <a:ext cx="8601075" cy="55499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/>
          <a:lstStyle/>
          <a:p>
            <a:pPr eaLnBrk="1" hangingPunct="1"/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Ideology?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imagine-juliano Matto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304800"/>
            <a:ext cx="8458200" cy="6249988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5" descr="2828868976_f319e305a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20850" y="609600"/>
            <a:ext cx="5289550" cy="5775325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11" descr="productimage-picture-the-right-is-wrong-the-left-is-stupid-828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304800"/>
            <a:ext cx="5327650" cy="1828800"/>
          </a:xfrm>
        </p:spPr>
      </p:pic>
      <p:pic>
        <p:nvPicPr>
          <p:cNvPr id="36867" name="Picture 13" descr="productimage-picture-why-move-left-or-right-974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2819400"/>
            <a:ext cx="4883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4" descr="productimage-picture-ideology-an-excuse-for-controlling-other-people-486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00538" y="5029200"/>
            <a:ext cx="43005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Should we embrace ideology?</a:t>
            </a:r>
          </a:p>
        </p:txBody>
      </p:sp>
      <p:pic>
        <p:nvPicPr>
          <p:cNvPr id="37891" name="Content Placeholder 3" descr="hand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67000" y="1219200"/>
            <a:ext cx="3810000" cy="54991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6"/>
          <p:cNvSpPr txBox="1">
            <a:spLocks noChangeArrowheads="1"/>
          </p:cNvSpPr>
          <p:nvPr/>
        </p:nvSpPr>
        <p:spPr bwMode="auto">
          <a:xfrm>
            <a:off x="990600" y="381000"/>
            <a:ext cx="1600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Or…</a:t>
            </a:r>
          </a:p>
        </p:txBody>
      </p:sp>
      <p:pic>
        <p:nvPicPr>
          <p:cNvPr id="38915" name="Content Placeholder 4" descr="delet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28800" y="1066800"/>
            <a:ext cx="7086600" cy="55626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ndls.georgetown.edu/applications/posterTool/data/users/ideology1.jpg"/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990600" y="-4482"/>
            <a:ext cx="7086600" cy="68781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Perspectives on Ideology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14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Title each painting separately and write out a response to each of the following questions: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was this person?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kind of person was she?</a:t>
            </a: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were her beliefs and values?</a:t>
            </a: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you agree with the last sentence in paragraph two?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Review the paintings on page two and read the opening paragraph on page three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 into groups of 3-4 for the OPENING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371600"/>
          </a:xfrm>
        </p:spPr>
        <p:txBody>
          <a:bodyPr/>
          <a:lstStyle/>
          <a:p>
            <a:pPr eaLnBrk="1" hangingPunct="1"/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Do you believe in…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ndls.georgetown.edu/applications/posterTool/data/users/ideology1.jpg"/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990600" y="-4482"/>
            <a:ext cx="7086600" cy="68781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Perspectives on Ideology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ead the rest of the page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key issue for the course?</a:t>
            </a:r>
          </a:p>
          <a:p>
            <a:pPr algn="ctr"/>
            <a:endParaRPr lang="en-US" sz="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key issue for Part 1 (Chapters 1-2)?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finished, write out a definition for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Ideology</a:t>
            </a:r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author ‘saying’ in both of these quotes?</a:t>
            </a:r>
          </a:p>
          <a:p>
            <a:pPr algn="ctr"/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being said about identity, directly or indirectly?</a:t>
            </a:r>
          </a:p>
          <a:p>
            <a:pPr algn="ctr"/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being said about identity in the paintings?</a:t>
            </a:r>
          </a:p>
          <a:p>
            <a:pPr algn="ctr"/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difficult would it be to ‘capture’ your identity or ideology in a painting or quotation?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Review the two quotations on page two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ndls.georgetown.edu/applications/posterTool/data/users/ideology1.jpg"/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990600" y="-4482"/>
            <a:ext cx="7086600" cy="68781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Perspectives on Ideology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Review pages 5-6 and respond to the following:</a:t>
            </a:r>
          </a:p>
          <a:p>
            <a:pPr algn="ctr"/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difference between a ‘point of view’ and a ‘perspective’?</a:t>
            </a:r>
          </a:p>
          <a:p>
            <a:pPr algn="ctr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Provide an example for each</a:t>
            </a:r>
          </a:p>
          <a:p>
            <a:pPr algn="ctr"/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Differentiate between ‘Issues’  and ‘Inquiry’</a:t>
            </a:r>
          </a:p>
          <a:p>
            <a:pPr algn="ctr"/>
            <a:endParaRPr lang="en-US" sz="20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the handout provided, complete the 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your textbook</a:t>
            </a:r>
          </a:p>
          <a:p>
            <a:pPr algn="ctr"/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certain you complete the chart in its entirety!</a:t>
            </a:r>
          </a:p>
          <a:p>
            <a:pPr algn="ctr"/>
            <a:endParaRPr lang="en-US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Review Handout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 page four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5" descr="canadamosai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00200" y="381000"/>
            <a:ext cx="5662613" cy="4525963"/>
          </a:xfrm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524000" y="5562600"/>
            <a:ext cx="586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…your 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country?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4" descr="flag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457200"/>
            <a:ext cx="8761413" cy="584835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childpovert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457200"/>
            <a:ext cx="7543800" cy="5018088"/>
          </a:xfrm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990600" y="58674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…your 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class?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homeles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609600"/>
            <a:ext cx="7612063" cy="5919788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457200" y="5867400"/>
            <a:ext cx="815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…your religion?</a:t>
            </a:r>
          </a:p>
        </p:txBody>
      </p:sp>
      <p:pic>
        <p:nvPicPr>
          <p:cNvPr id="9219" name="Content Placeholder 4" descr="religion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381000"/>
            <a:ext cx="8153400" cy="5459413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311</Words>
  <Application>Microsoft Office PowerPoint</Application>
  <PresentationFormat>On-screen Show (4:3)</PresentationFormat>
  <Paragraphs>67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Perspectives on Ideology</vt:lpstr>
      <vt:lpstr>Ideologies</vt:lpstr>
      <vt:lpstr>Slide 3</vt:lpstr>
      <vt:lpstr>Do you believe in…</vt:lpstr>
      <vt:lpstr>Slide 5</vt:lpstr>
      <vt:lpstr>Slide 6</vt:lpstr>
      <vt:lpstr>Slide 7</vt:lpstr>
      <vt:lpstr>Slide 8</vt:lpstr>
      <vt:lpstr>Slide 9</vt:lpstr>
      <vt:lpstr>Slide 10</vt:lpstr>
      <vt:lpstr>…the environment?</vt:lpstr>
      <vt:lpstr>Slide 12</vt:lpstr>
      <vt:lpstr>Slide 13</vt:lpstr>
      <vt:lpstr>So many “…isms”</vt:lpstr>
      <vt:lpstr>…environmentalism</vt:lpstr>
      <vt:lpstr>Slide 16</vt:lpstr>
      <vt:lpstr>Slide 17</vt:lpstr>
      <vt:lpstr>Slide 18</vt:lpstr>
      <vt:lpstr>Slide 19</vt:lpstr>
      <vt:lpstr>…racism</vt:lpstr>
      <vt:lpstr>Slide 21</vt:lpstr>
      <vt:lpstr>How much individualism?</vt:lpstr>
      <vt:lpstr>What about collectivism?</vt:lpstr>
      <vt:lpstr> …Capitalism </vt:lpstr>
      <vt:lpstr>Slide 25</vt:lpstr>
      <vt:lpstr>…Socialism</vt:lpstr>
      <vt:lpstr>Slide 27</vt:lpstr>
      <vt:lpstr>Slide 28</vt:lpstr>
      <vt:lpstr>Slide 29</vt:lpstr>
      <vt:lpstr>Slide 30</vt:lpstr>
      <vt:lpstr>Slide 31</vt:lpstr>
      <vt:lpstr>Slide 32</vt:lpstr>
      <vt:lpstr>Ideology?</vt:lpstr>
      <vt:lpstr>Slide 34</vt:lpstr>
      <vt:lpstr>Slide 35</vt:lpstr>
      <vt:lpstr>Slide 36</vt:lpstr>
      <vt:lpstr>Should we embrace ideology?</vt:lpstr>
      <vt:lpstr>Slide 38</vt:lpstr>
      <vt:lpstr>Perspectives on Ideology</vt:lpstr>
      <vt:lpstr>Perspectives on Ideology</vt:lpstr>
      <vt:lpstr>Perspectives on Ideology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on Ideology</dc:title>
  <dc:creator>brendan edwards</dc:creator>
  <cp:lastModifiedBy>brendan edwards</cp:lastModifiedBy>
  <cp:revision>51</cp:revision>
  <dcterms:created xsi:type="dcterms:W3CDTF">2010-01-25T16:39:11Z</dcterms:created>
  <dcterms:modified xsi:type="dcterms:W3CDTF">2010-01-28T22:42:16Z</dcterms:modified>
</cp:coreProperties>
</file>