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4B035-6E89-4671-B2D0-6FD52CF6CFC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AD9A1-36F8-4C85-AC23-F5980D9CE4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lipcourse2.com/images/take%20action%20one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914400" y="0"/>
            <a:ext cx="7315200" cy="6839712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0" y="16002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Review the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Chapter Issue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 page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478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write out the issue question for the chapter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0" y="225425"/>
            <a:ext cx="9144000" cy="68897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Reflecting on 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Ideology, Action, </a:t>
            </a:r>
            <a:r>
              <a:rPr lang="en-US" sz="31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and Citizenship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1300" b="1" dirty="0" smtClean="0">
                <a:effectLst/>
                <a:latin typeface="Times New Roman" pitchFamily="18" charset="0"/>
                <a:cs typeface="Times New Roman" pitchFamily="18" charset="0"/>
              </a:rPr>
              <a:t>Chapter </a:t>
            </a:r>
            <a:r>
              <a:rPr lang="en-US" sz="1300" b="1" dirty="0" smtClean="0">
                <a:effectLst/>
                <a:latin typeface="Times New Roman" pitchFamily="18" charset="0"/>
                <a:cs typeface="Times New Roman" pitchFamily="18" charset="0"/>
              </a:rPr>
              <a:t>Fourteen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43840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Review the two sections within the chapter and write out each of their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Questions for Inquiry</a:t>
            </a:r>
            <a:endParaRPr lang="en-US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33528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Responding to Issues</a:t>
            </a:r>
          </a:p>
          <a:p>
            <a:pPr algn="ctr"/>
            <a:endParaRPr lang="en-US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what extent to citizens have the right, role, or responsibility to take action?</a:t>
            </a:r>
          </a:p>
          <a:p>
            <a:pPr algn="ctr"/>
            <a:endParaRPr lang="en-US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Leading for Change</a:t>
            </a:r>
          </a:p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 do your ideology and your citizenship affect how you demonstrate leadership in responding to local, national and global issues?</a:t>
            </a:r>
            <a:endParaRPr lang="en-US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1838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assignment: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Making Changes</a:t>
            </a:r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"/>
            <a:ext cx="67569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lgerian" pitchFamily="82" charset="0"/>
              </a:rPr>
              <a:t>Anti-war movements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990600"/>
            <a:ext cx="36567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rganized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campaigns against war.  The Vietnam anti-war movement gained public support during the late 1960s and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contributed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to the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United States ending that war.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These movements can be pacifist in general, and aimed at ending or restricting the military policy options, or they can be movements opposing specific military campaigns.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 descr="http://cla.calpoly.edu/~lcall/makelov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71600"/>
            <a:ext cx="3429000" cy="5000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5">
                <a:lumMod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533400"/>
            <a:ext cx="2574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lgerian" pitchFamily="82" charset="0"/>
              </a:rPr>
              <a:t>civility</a:t>
            </a:r>
            <a:endParaRPr lang="en-US" sz="4800" dirty="0">
              <a:latin typeface="Algerian" pitchFamily="82" charset="0"/>
            </a:endParaRPr>
          </a:p>
        </p:txBody>
      </p:sp>
      <p:pic>
        <p:nvPicPr>
          <p:cNvPr id="3" name="Picture 2" descr="civility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7533" y="1600200"/>
            <a:ext cx="7906467" cy="52578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0" y="457200"/>
            <a:ext cx="4419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houghtfulness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about how our actions may affect others, based on the recognition that human beings live together.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batesline.com/archives/2009/05/07/89-63_tank_man_-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2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52400" y="914400"/>
            <a:ext cx="9192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lgerian" pitchFamily="82" charset="0"/>
              </a:rPr>
              <a:t>Pro-democracy  movements</a:t>
            </a:r>
            <a:endParaRPr lang="en-US" sz="48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3600" y="4572000"/>
            <a:ext cx="28193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ovements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 campaigns in favour of democracy.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177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Reflecting on Ideology, Action, and Citizenship Chapter Fourteen</vt:lpstr>
      <vt:lpstr>Slide 2</vt:lpstr>
      <vt:lpstr>Slide 3</vt:lpstr>
      <vt:lpstr>Slide 4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Reflecting on Ideology, Action, and Citizenship Chapter Fourteen</dc:title>
  <dc:creator>brendan edwards</dc:creator>
  <cp:lastModifiedBy>brendan edwards</cp:lastModifiedBy>
  <cp:revision>2</cp:revision>
  <dcterms:created xsi:type="dcterms:W3CDTF">2010-06-03T21:49:13Z</dcterms:created>
  <dcterms:modified xsi:type="dcterms:W3CDTF">2010-06-03T22:04:51Z</dcterms:modified>
</cp:coreProperties>
</file>