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68" r:id="rId3"/>
    <p:sldId id="258" r:id="rId4"/>
    <p:sldId id="263" r:id="rId5"/>
    <p:sldId id="261" r:id="rId6"/>
    <p:sldId id="262" r:id="rId7"/>
    <p:sldId id="264" r:id="rId8"/>
    <p:sldId id="259" r:id="rId9"/>
    <p:sldId id="271" r:id="rId10"/>
    <p:sldId id="267" r:id="rId11"/>
    <p:sldId id="269" r:id="rId12"/>
    <p:sldId id="274" r:id="rId13"/>
    <p:sldId id="270" r:id="rId14"/>
    <p:sldId id="272" r:id="rId15"/>
    <p:sldId id="273" r:id="rId16"/>
    <p:sldId id="275" r:id="rId17"/>
    <p:sldId id="276" r:id="rId18"/>
    <p:sldId id="277" r:id="rId19"/>
    <p:sldId id="278" r:id="rId20"/>
    <p:sldId id="279" r:id="rId21"/>
    <p:sldId id="280" r:id="rId22"/>
    <p:sldId id="281" r:id="rId23"/>
    <p:sldId id="265" r:id="rId24"/>
    <p:sldId id="282" r:id="rId25"/>
    <p:sldId id="28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1BF5C31-C1DB-4EF2-8F33-17DDB7A0988F}" type="datetimeFigureOut">
              <a:rPr lang="en-US"/>
              <a:pPr/>
              <a:t>10/6/2011</a:t>
            </a:fld>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0D5F8B2-2DAB-49B5-BEFC-1A7FDE9D596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F522EF-9EDC-493A-9309-D6858479FF92}" type="datetimeFigureOut">
              <a:rPr lang="en-US"/>
              <a:pPr>
                <a:defRPr/>
              </a:pPr>
              <a:t>10/6/2011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87006-1FBF-467E-A075-2E8343693F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092AD-BBAD-4396-84FC-07D4052F8168}" type="datetimeFigureOut">
              <a:rPr lang="en-US"/>
              <a:pPr>
                <a:defRPr/>
              </a:pPr>
              <a:t>10/6/2011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98067-0376-42B2-ABE4-193CFAB225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25439A-7BD3-4251-989D-7EC13E9C6A06}" type="datetimeFigureOut">
              <a:rPr lang="en-US"/>
              <a:pPr>
                <a:defRPr/>
              </a:pPr>
              <a:t>10/6/2011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5A7ABF-58B1-4964-A346-5730F41605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F4807-27D7-4EE3-ABE2-06153554DCFC}" type="datetimeFigureOut">
              <a:rPr lang="en-US"/>
              <a:pPr>
                <a:defRPr/>
              </a:pPr>
              <a:t>10/6/2011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0283A-5523-4D7A-948A-2F319A0755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A573EA-51A7-4288-95B0-A67EFF90AB9E}" type="datetimeFigureOut">
              <a:rPr lang="en-US"/>
              <a:pPr>
                <a:defRPr/>
              </a:pPr>
              <a:t>10/6/2011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88BDD-C3E6-4E1F-921B-3D16EC1AC1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390A34-2DD8-43BA-BCC1-73A8EDC46144}" type="datetimeFigureOut">
              <a:rPr lang="en-US"/>
              <a:pPr>
                <a:defRPr/>
              </a:pPr>
              <a:t>10/6/2011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70BA30-6B4E-40F7-8910-EFD41897A6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D358D9-EAF9-4279-B433-C4405FD4218C}" type="datetimeFigureOut">
              <a:rPr lang="en-US"/>
              <a:pPr>
                <a:defRPr/>
              </a:pPr>
              <a:t>10/6/2011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B62533-709A-4482-8291-897CB32C47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8D7857-F2A5-4B7C-8692-626E65199CE2}" type="datetimeFigureOut">
              <a:rPr lang="en-US"/>
              <a:pPr>
                <a:defRPr/>
              </a:pPr>
              <a:t>10/6/2011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92D6A5-46EB-4E04-8475-84071A6AF1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923F8A-B8DE-45BD-A3E2-1B0CF9586B00}" type="datetimeFigureOut">
              <a:rPr lang="en-US"/>
              <a:pPr>
                <a:defRPr/>
              </a:pPr>
              <a:t>10/6/2011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B51669-0B15-4A51-9338-C59BED05BA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DF449-07A5-4391-BCE0-E6F0AA226C0F}" type="datetimeFigureOut">
              <a:rPr lang="en-US"/>
              <a:pPr>
                <a:defRPr/>
              </a:pPr>
              <a:t>10/6/2011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D12980-6B35-4493-8DD8-8FC80D5FE5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91F3B5-3B0B-43FE-B562-E0AC2DE9040F}" type="datetimeFigureOut">
              <a:rPr lang="en-US"/>
              <a:pPr>
                <a:defRPr/>
              </a:pPr>
              <a:t>10/6/2011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C8E9CB-2551-42F0-916F-3EE0A4E60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9ADF9C2-D92A-4CA7-9114-2564C5A6A264}" type="datetimeFigureOut">
              <a:rPr lang="en-US"/>
              <a:pPr>
                <a:defRPr/>
              </a:pPr>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58513FC-D06C-4586-BDFC-F0341D499C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ideo" Target="file:///\\fhs-fs\Staff%20Profiles\Redirected%20Folders\brendan%20edwards\Desktop\PD%20Presentation\The%20Horror%20of%20UNIT%20731%20pt.1.wmv" TargetMode="External"/><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2.xml"/><Relationship Id="rId1" Type="http://schemas.openxmlformats.org/officeDocument/2006/relationships/video" Target="file:///\\fhs-fs\Staff%20Profiles\Redirected%20Folders\brendan%20edwards\Desktop\PD%20Presentation\Iris%20Chang%20The%20Rape.wmv" TargetMode="Externa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 Id="rId9" Type="http://schemas.openxmlformats.org/officeDocument/2006/relationships/image" Target="../media/image94.jpeg"/></Relationships>
</file>

<file path=ppt/slides/_rels/slide2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5.jpeg"/><Relationship Id="rId18" Type="http://schemas.openxmlformats.org/officeDocument/2006/relationships/image" Target="../media/image10.jpeg"/><Relationship Id="rId3" Type="http://schemas.openxmlformats.org/officeDocument/2006/relationships/image" Target="../media/image35.jpeg"/><Relationship Id="rId21" Type="http://schemas.openxmlformats.org/officeDocument/2006/relationships/image" Target="../media/image12.jpeg"/><Relationship Id="rId7" Type="http://schemas.openxmlformats.org/officeDocument/2006/relationships/image" Target="../media/image27.jpeg"/><Relationship Id="rId12" Type="http://schemas.openxmlformats.org/officeDocument/2006/relationships/image" Target="../media/image11.jpeg"/><Relationship Id="rId17" Type="http://schemas.openxmlformats.org/officeDocument/2006/relationships/image" Target="../media/image25.jpeg"/><Relationship Id="rId2" Type="http://schemas.openxmlformats.org/officeDocument/2006/relationships/image" Target="../media/image34.jpeg"/><Relationship Id="rId16" Type="http://schemas.openxmlformats.org/officeDocument/2006/relationships/image" Target="../media/image24.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14.jpeg"/><Relationship Id="rId5" Type="http://schemas.openxmlformats.org/officeDocument/2006/relationships/image" Target="../media/image31.jpeg"/><Relationship Id="rId15" Type="http://schemas.openxmlformats.org/officeDocument/2006/relationships/image" Target="../media/image22.jpeg"/><Relationship Id="rId23" Type="http://schemas.openxmlformats.org/officeDocument/2006/relationships/image" Target="../media/image13.jpeg"/><Relationship Id="rId10" Type="http://schemas.openxmlformats.org/officeDocument/2006/relationships/image" Target="../media/image29.jpeg"/><Relationship Id="rId19" Type="http://schemas.openxmlformats.org/officeDocument/2006/relationships/image" Target="../media/image23.jpeg"/><Relationship Id="rId4" Type="http://schemas.openxmlformats.org/officeDocument/2006/relationships/image" Target="../media/image36.jpeg"/><Relationship Id="rId9" Type="http://schemas.openxmlformats.org/officeDocument/2006/relationships/image" Target="../media/image28.jpeg"/><Relationship Id="rId14" Type="http://schemas.openxmlformats.org/officeDocument/2006/relationships/image" Target="../media/image16.jpeg"/><Relationship Id="rId22"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hyperlink" Target="http://www.irischang.net/" TargetMode="External"/><Relationship Id="rId13" Type="http://schemas.openxmlformats.org/officeDocument/2006/relationships/hyperlink" Target="http://www.forthigh.ca/eteachers.php?teacher=1098&amp;page=7722" TargetMode="External"/><Relationship Id="rId3" Type="http://schemas.openxmlformats.org/officeDocument/2006/relationships/image" Target="../media/image2.jpeg"/><Relationship Id="rId7" Type="http://schemas.openxmlformats.org/officeDocument/2006/relationships/hyperlink" Target="http://www.nj-alpha.org/" TargetMode="External"/><Relationship Id="rId12" Type="http://schemas.openxmlformats.org/officeDocument/2006/relationships/hyperlink" Target="http://www.publications.gov.bc.ca/"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torontoalpha.org/" TargetMode="External"/><Relationship Id="rId11" Type="http://schemas.openxmlformats.org/officeDocument/2006/relationships/hyperlink" Target="http://www.torontoalpha.org/images/EducationalResources/resource_guide_march2009.pdf" TargetMode="External"/><Relationship Id="rId5" Type="http://schemas.openxmlformats.org/officeDocument/2006/relationships/hyperlink" Target="http://www.edmontonalpha.org/" TargetMode="External"/><Relationship Id="rId10" Type="http://schemas.openxmlformats.org/officeDocument/2006/relationships/hyperlink" Target="http://www.alpha-canada.org/studyguide/IrisChangMovie_studyguide.pdf" TargetMode="External"/><Relationship Id="rId4" Type="http://schemas.openxmlformats.org/officeDocument/2006/relationships/hyperlink" Target="http://www.alpha-canada.org/" TargetMode="External"/><Relationship Id="rId9" Type="http://schemas.openxmlformats.org/officeDocument/2006/relationships/hyperlink" Target="http://houseofsharing.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8" descr="http://www.torontoalpha.org/images/visual02.jpg"/>
          <p:cNvPicPr>
            <a:picLocks noChangeAspect="1" noChangeArrowheads="1"/>
          </p:cNvPicPr>
          <p:nvPr/>
        </p:nvPicPr>
        <p:blipFill>
          <a:blip r:embed="rId2" cstate="print">
            <a:lum bright="70000" contrast="-70000"/>
          </a:blip>
          <a:srcRect/>
          <a:stretch>
            <a:fillRect/>
          </a:stretch>
        </p:blipFill>
        <p:spPr bwMode="auto">
          <a:xfrm>
            <a:off x="0" y="0"/>
            <a:ext cx="9144000" cy="3822700"/>
          </a:xfrm>
          <a:prstGeom prst="rect">
            <a:avLst/>
          </a:prstGeom>
          <a:noFill/>
          <a:ln w="9525">
            <a:noFill/>
            <a:miter lim="800000"/>
            <a:headEnd/>
            <a:tailEnd/>
          </a:ln>
        </p:spPr>
      </p:pic>
      <p:pic>
        <p:nvPicPr>
          <p:cNvPr id="13314" name="Picture 10" descr="http://www.torontoalpha.org/images/visual03.jpg"/>
          <p:cNvPicPr>
            <a:picLocks noChangeAspect="1" noChangeArrowheads="1"/>
          </p:cNvPicPr>
          <p:nvPr/>
        </p:nvPicPr>
        <p:blipFill>
          <a:blip r:embed="rId3" cstate="print">
            <a:lum bright="70000" contrast="-70000"/>
          </a:blip>
          <a:srcRect/>
          <a:stretch>
            <a:fillRect/>
          </a:stretch>
        </p:blipFill>
        <p:spPr bwMode="auto">
          <a:xfrm>
            <a:off x="0" y="3143250"/>
            <a:ext cx="9144000" cy="3822700"/>
          </a:xfrm>
          <a:prstGeom prst="rect">
            <a:avLst/>
          </a:prstGeom>
          <a:noFill/>
          <a:ln w="9525">
            <a:noFill/>
            <a:miter lim="800000"/>
            <a:headEnd/>
            <a:tailEnd/>
          </a:ln>
        </p:spPr>
      </p:pic>
      <p:sp>
        <p:nvSpPr>
          <p:cNvPr id="4" name="Rectangle 3"/>
          <p:cNvSpPr>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CA" sz="2800" b="1">
                <a:solidFill>
                  <a:srgbClr val="FF0000"/>
                </a:solidFill>
                <a:latin typeface="Times New Roman" pitchFamily="18" charset="0"/>
                <a:cs typeface="Times New Roman" pitchFamily="18" charset="0"/>
              </a:rPr>
              <a:t>2011 Study Tour to China and Korea:</a:t>
            </a:r>
          </a:p>
          <a:p>
            <a:pPr algn="ctr"/>
            <a:r>
              <a:rPr lang="en-CA" sz="2800" b="1">
                <a:solidFill>
                  <a:srgbClr val="002060"/>
                </a:solidFill>
                <a:latin typeface="Times New Roman" pitchFamily="18" charset="0"/>
                <a:cs typeface="Times New Roman" pitchFamily="18" charset="0"/>
              </a:rPr>
              <a:t> </a:t>
            </a:r>
            <a:r>
              <a:rPr lang="en-CA" sz="2400" b="1" i="1">
                <a:solidFill>
                  <a:srgbClr val="002060"/>
                </a:solidFill>
                <a:latin typeface="Times New Roman" pitchFamily="18" charset="0"/>
                <a:cs typeface="Times New Roman" pitchFamily="18" charset="0"/>
              </a:rPr>
              <a:t>A Personal Experience of the History of World War II in Asia</a:t>
            </a:r>
            <a:endParaRPr lang="en-US" sz="2400" b="1" i="1">
              <a:solidFill>
                <a:srgbClr val="002060"/>
              </a:solidFill>
              <a:latin typeface="Times New Roman" pitchFamily="18" charset="0"/>
              <a:cs typeface="Times New Roman" pitchFamily="18" charset="0"/>
            </a:endParaRPr>
          </a:p>
        </p:txBody>
      </p:sp>
      <p:sp>
        <p:nvSpPr>
          <p:cNvPr id="9" name="TextBox 8"/>
          <p:cNvSpPr txBox="1"/>
          <p:nvPr/>
        </p:nvSpPr>
        <p:spPr>
          <a:xfrm>
            <a:off x="0" y="1371600"/>
            <a:ext cx="9144000" cy="1311275"/>
          </a:xfrm>
          <a:prstGeom prst="rect">
            <a:avLst/>
          </a:prstGeom>
          <a:noFill/>
        </p:spPr>
        <p:txBody>
          <a:bodyPr>
            <a:spAutoFit/>
          </a:bodyPr>
          <a:lstStyle/>
          <a:p>
            <a:pPr algn="ctr"/>
            <a:r>
              <a:rPr lang="en-CA" sz="2000" b="1" dirty="0">
                <a:solidFill>
                  <a:srgbClr val="215968"/>
                </a:solidFill>
                <a:latin typeface="Times New Roman" pitchFamily="18" charset="0"/>
                <a:cs typeface="Times New Roman" pitchFamily="18" charset="0"/>
              </a:rPr>
              <a:t>The Peace and Reconciliation Tour</a:t>
            </a:r>
          </a:p>
          <a:p>
            <a:pPr algn="ctr"/>
            <a:endParaRPr lang="en-CA" sz="1200" b="1" dirty="0">
              <a:solidFill>
                <a:srgbClr val="215968"/>
              </a:solidFill>
              <a:latin typeface="Times New Roman" pitchFamily="18" charset="0"/>
              <a:cs typeface="Times New Roman" pitchFamily="18" charset="0"/>
            </a:endParaRPr>
          </a:p>
          <a:p>
            <a:pPr algn="ctr"/>
            <a:r>
              <a:rPr lang="en-US" b="1" dirty="0">
                <a:solidFill>
                  <a:srgbClr val="215968"/>
                </a:solidFill>
                <a:latin typeface="Times New Roman" pitchFamily="18" charset="0"/>
                <a:cs typeface="Times New Roman" pitchFamily="18" charset="0"/>
              </a:rPr>
              <a:t>July 13 – 28, 2011</a:t>
            </a:r>
          </a:p>
          <a:p>
            <a:pPr algn="ctr"/>
            <a:endParaRPr lang="en-US" sz="1200" b="1" dirty="0">
              <a:solidFill>
                <a:srgbClr val="215968"/>
              </a:solidFill>
              <a:latin typeface="Times New Roman" pitchFamily="18" charset="0"/>
              <a:cs typeface="Times New Roman" pitchFamily="18" charset="0"/>
            </a:endParaRPr>
          </a:p>
          <a:p>
            <a:pPr algn="ctr"/>
            <a:r>
              <a:rPr lang="en-US" b="1" i="1" dirty="0">
                <a:solidFill>
                  <a:srgbClr val="215968"/>
                </a:solidFill>
                <a:latin typeface="Times New Roman" pitchFamily="18" charset="0"/>
                <a:cs typeface="Times New Roman" pitchFamily="18" charset="0"/>
              </a:rPr>
              <a:t>Beijing, Harbin, Nanjing, Shanghai and Seoul</a:t>
            </a:r>
          </a:p>
        </p:txBody>
      </p:sp>
      <p:pic>
        <p:nvPicPr>
          <p:cNvPr id="12290" name="Picture 2" descr="http://www.edmontonalpha.org/images/logo.jpg"/>
          <p:cNvPicPr>
            <a:picLocks noChangeAspect="1" noChangeArrowheads="1"/>
          </p:cNvPicPr>
          <p:nvPr/>
        </p:nvPicPr>
        <p:blipFill>
          <a:blip r:embed="rId4" cstate="print"/>
          <a:srcRect/>
          <a:stretch>
            <a:fillRect/>
          </a:stretch>
        </p:blipFill>
        <p:spPr bwMode="auto">
          <a:xfrm>
            <a:off x="381000" y="1676400"/>
            <a:ext cx="1371600" cy="1371600"/>
          </a:xfrm>
          <a:prstGeom prst="rect">
            <a:avLst/>
          </a:prstGeom>
          <a:noFill/>
          <a:ln w="9525">
            <a:noFill/>
            <a:miter lim="800000"/>
            <a:headEnd/>
            <a:tailEnd/>
          </a:ln>
        </p:spPr>
      </p:pic>
      <p:pic>
        <p:nvPicPr>
          <p:cNvPr id="12292" name="Picture 4" descr="http://learnwhr.org/wp-content/uploads/2010/10/Toronto-ALPHA-logo.gif"/>
          <p:cNvPicPr>
            <a:picLocks noChangeAspect="1" noChangeArrowheads="1"/>
          </p:cNvPicPr>
          <p:nvPr/>
        </p:nvPicPr>
        <p:blipFill>
          <a:blip r:embed="rId5" cstate="print"/>
          <a:srcRect/>
          <a:stretch>
            <a:fillRect/>
          </a:stretch>
        </p:blipFill>
        <p:spPr bwMode="auto">
          <a:xfrm>
            <a:off x="7696200" y="1981200"/>
            <a:ext cx="1257300" cy="1000125"/>
          </a:xfrm>
          <a:prstGeom prst="rect">
            <a:avLst/>
          </a:prstGeom>
          <a:noFill/>
          <a:ln w="9525">
            <a:noFill/>
            <a:miter lim="800000"/>
            <a:headEnd/>
            <a:tailEnd/>
          </a:ln>
        </p:spPr>
      </p:pic>
      <p:sp>
        <p:nvSpPr>
          <p:cNvPr id="10" name="Rectangle 9"/>
          <p:cNvSpPr/>
          <p:nvPr/>
        </p:nvSpPr>
        <p:spPr>
          <a:xfrm>
            <a:off x="0" y="2819400"/>
            <a:ext cx="9144000" cy="1446550"/>
          </a:xfrm>
          <a:prstGeom prst="rect">
            <a:avLst/>
          </a:prstGeom>
        </p:spPr>
        <p:txBody>
          <a:bodyPr wrap="square">
            <a:spAutoFit/>
          </a:bodyPr>
          <a:lstStyle/>
          <a:p>
            <a:endParaRPr lang="en-CA" sz="2400" dirty="0" smtClean="0">
              <a:latin typeface="Times New Roman" pitchFamily="18" charset="0"/>
              <a:cs typeface="Times New Roman" pitchFamily="18" charset="0"/>
            </a:endParaRPr>
          </a:p>
          <a:p>
            <a:pPr algn="ctr"/>
            <a:r>
              <a:rPr lang="en-CA" sz="1600" b="1" dirty="0" smtClean="0">
                <a:latin typeface="Times New Roman" pitchFamily="18" charset="0"/>
                <a:cs typeface="Times New Roman" pitchFamily="18" charset="0"/>
              </a:rPr>
              <a:t>Starting in 2004, </a:t>
            </a:r>
            <a:r>
              <a:rPr lang="en-CA" sz="1600" b="1" i="1" dirty="0" smtClean="0">
                <a:latin typeface="Times New Roman" pitchFamily="18" charset="0"/>
                <a:cs typeface="Times New Roman" pitchFamily="18" charset="0"/>
              </a:rPr>
              <a:t>The Peace and Reconciliation Tour has </a:t>
            </a:r>
            <a:r>
              <a:rPr lang="en-CA" sz="1600" b="1" dirty="0" smtClean="0">
                <a:latin typeface="Times New Roman" pitchFamily="18" charset="0"/>
                <a:cs typeface="Times New Roman" pitchFamily="18" charset="0"/>
              </a:rPr>
              <a:t>offered educators a hands-on experience with the history of WWII in Asia, by visiting historical sites, museums and meeting with experts, educators, curators and survivors. Destinations include locations in China, South Korea and in the future will include sites in Japan and other Asian countries.</a:t>
            </a:r>
          </a:p>
        </p:txBody>
      </p:sp>
      <p:sp>
        <p:nvSpPr>
          <p:cNvPr id="11" name="Rectangle 10"/>
          <p:cNvSpPr>
            <a:spLocks noChangeArrowheads="1"/>
          </p:cNvSpPr>
          <p:nvPr/>
        </p:nvSpPr>
        <p:spPr bwMode="auto">
          <a:xfrm>
            <a:off x="0" y="4800600"/>
            <a:ext cx="9144000" cy="1846659"/>
          </a:xfrm>
          <a:prstGeom prst="rect">
            <a:avLst/>
          </a:prstGeom>
          <a:noFill/>
          <a:ln w="9525">
            <a:noFill/>
            <a:miter lim="800000"/>
            <a:headEnd/>
            <a:tailEnd/>
          </a:ln>
        </p:spPr>
        <p:txBody>
          <a:bodyPr>
            <a:spAutoFit/>
          </a:bodyPr>
          <a:lstStyle/>
          <a:p>
            <a:pPr algn="ctr"/>
            <a:r>
              <a:rPr lang="en-CA" b="1" dirty="0" smtClean="0">
                <a:solidFill>
                  <a:schemeClr val="accent5">
                    <a:lumMod val="50000"/>
                  </a:schemeClr>
                </a:solidFill>
                <a:latin typeface="Times New Roman" pitchFamily="18" charset="0"/>
                <a:cs typeface="Times New Roman" pitchFamily="18" charset="0"/>
              </a:rPr>
              <a:t>The Mandate of both Edmonton and Toronto ALPHA:</a:t>
            </a:r>
            <a:endParaRPr lang="en-CA" b="1" i="1" dirty="0">
              <a:solidFill>
                <a:schemeClr val="accent5">
                  <a:lumMod val="50000"/>
                </a:schemeClr>
              </a:solidFill>
              <a:latin typeface="Times New Roman" pitchFamily="18" charset="0"/>
              <a:cs typeface="Times New Roman" pitchFamily="18" charset="0"/>
            </a:endParaRPr>
          </a:p>
          <a:p>
            <a:pPr algn="ctr"/>
            <a:endParaRPr lang="en-CA" sz="800" b="1" dirty="0">
              <a:latin typeface="Times New Roman" pitchFamily="18" charset="0"/>
              <a:cs typeface="Times New Roman" pitchFamily="18" charset="0"/>
            </a:endParaRPr>
          </a:p>
          <a:p>
            <a:pPr algn="ctr">
              <a:buFont typeface="Arial" charset="0"/>
              <a:buChar char="•"/>
            </a:pPr>
            <a:r>
              <a:rPr lang="en-CA" b="1" dirty="0">
                <a:latin typeface="Times New Roman" pitchFamily="18" charset="0"/>
                <a:cs typeface="Times New Roman" pitchFamily="18" charset="0"/>
              </a:rPr>
              <a:t> To preserve the truthfulness of historical records about WWII in Asia</a:t>
            </a:r>
          </a:p>
          <a:p>
            <a:pPr algn="ctr"/>
            <a:endParaRPr lang="en-CA" sz="800" b="1" dirty="0">
              <a:latin typeface="Times New Roman" pitchFamily="18" charset="0"/>
              <a:cs typeface="Times New Roman" pitchFamily="18" charset="0"/>
            </a:endParaRPr>
          </a:p>
          <a:p>
            <a:pPr algn="ctr">
              <a:buFont typeface="Arial" charset="0"/>
              <a:buChar char="•"/>
            </a:pPr>
            <a:r>
              <a:rPr lang="en-CA" b="1" dirty="0">
                <a:latin typeface="Times New Roman" pitchFamily="18" charset="0"/>
                <a:cs typeface="Times New Roman" pitchFamily="18" charset="0"/>
              </a:rPr>
              <a:t> To pursue justice for the victims of WWII in Asia</a:t>
            </a:r>
          </a:p>
          <a:p>
            <a:pPr algn="ctr">
              <a:buFont typeface="Arial" charset="0"/>
              <a:buChar char="•"/>
            </a:pPr>
            <a:endParaRPr lang="en-CA" sz="800" b="1" dirty="0">
              <a:latin typeface="Times New Roman" pitchFamily="18" charset="0"/>
              <a:cs typeface="Times New Roman" pitchFamily="18" charset="0"/>
            </a:endParaRPr>
          </a:p>
          <a:p>
            <a:pPr algn="ctr">
              <a:buFont typeface="Arial" charset="0"/>
              <a:buChar char="•"/>
            </a:pPr>
            <a:r>
              <a:rPr lang="en-CA" b="1" dirty="0">
                <a:latin typeface="Times New Roman" pitchFamily="18" charset="0"/>
                <a:cs typeface="Times New Roman" pitchFamily="18" charset="0"/>
              </a:rPr>
              <a:t> To promote global awareness, knowledge and recognition of this history such that peace and reconciliation among the perpetrating and victimized nation can be finally achieved</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to="" calcmode="lin" valueType="num">
                                      <p:cBhvr>
                                        <p:cTn id="13" dur="1" fill="hold"/>
                                        <p:tgtEl>
                                          <p:spTgt spid="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 to="" calcmode="lin" valueType="num">
                                      <p:cBhvr>
                                        <p:cTn id="16" dur="1" fill="hold"/>
                                        <p:tgtEl>
                                          <p:spTgt spid="9">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 to="" calcmode="lin" valueType="num">
                                      <p:cBhvr>
                                        <p:cTn id="19" dur="1" fill="hold"/>
                                        <p:tgtEl>
                                          <p:spTgt spid="12290"/>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 to="" calcmode="lin" valueType="num">
                                      <p:cBhvr>
                                        <p:cTn id="22" dur="1" fill="hold"/>
                                        <p:tgtEl>
                                          <p:spTgt spid="1229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pic>
        <p:nvPicPr>
          <p:cNvPr id="15370" name="Picture 10" descr="http://gallery.me.com/louisau/100936/AU_ALPHA_Tour_2011_6562-20-1-/web.jpg?ver=13154508960001"/>
          <p:cNvPicPr>
            <a:picLocks noChangeAspect="1" noChangeArrowheads="1"/>
          </p:cNvPicPr>
          <p:nvPr/>
        </p:nvPicPr>
        <p:blipFill>
          <a:blip r:embed="rId3" cstate="print"/>
          <a:srcRect/>
          <a:stretch>
            <a:fillRect/>
          </a:stretch>
        </p:blipFill>
        <p:spPr bwMode="auto">
          <a:xfrm>
            <a:off x="0" y="914400"/>
            <a:ext cx="1990725" cy="2981325"/>
          </a:xfrm>
          <a:prstGeom prst="rect">
            <a:avLst/>
          </a:prstGeom>
          <a:noFill/>
          <a:ln w="9525">
            <a:noFill/>
            <a:miter lim="800000"/>
            <a:headEnd/>
            <a:tailEnd/>
          </a:ln>
        </p:spPr>
      </p:pic>
      <p:pic>
        <p:nvPicPr>
          <p:cNvPr id="15384" name="Picture 24" descr="http://gallery.me.com/louisau/100936/AU_TAC_1697-20-3-/web.jpg?ver=13154509280001"/>
          <p:cNvPicPr>
            <a:picLocks noChangeAspect="1" noChangeArrowheads="1"/>
          </p:cNvPicPr>
          <p:nvPr/>
        </p:nvPicPr>
        <p:blipFill>
          <a:blip r:embed="rId4" cstate="print"/>
          <a:srcRect/>
          <a:stretch>
            <a:fillRect/>
          </a:stretch>
        </p:blipFill>
        <p:spPr bwMode="auto">
          <a:xfrm>
            <a:off x="1828800" y="914400"/>
            <a:ext cx="1990725" cy="2981325"/>
          </a:xfrm>
          <a:prstGeom prst="rect">
            <a:avLst/>
          </a:prstGeom>
          <a:noFill/>
          <a:ln w="9525">
            <a:noFill/>
            <a:miter lim="800000"/>
            <a:headEnd/>
            <a:tailEnd/>
          </a:ln>
        </p:spPr>
      </p:pic>
      <p:pic>
        <p:nvPicPr>
          <p:cNvPr id="15386" name="Picture 26" descr="http://gallery.me.com/louisau/100936/AU_ALPHA_Tour_2011_00914/web.jpg?ver=13154509340001"/>
          <p:cNvPicPr>
            <a:picLocks noChangeAspect="1" noChangeArrowheads="1"/>
          </p:cNvPicPr>
          <p:nvPr/>
        </p:nvPicPr>
        <p:blipFill>
          <a:blip r:embed="rId5" cstate="print"/>
          <a:srcRect/>
          <a:stretch>
            <a:fillRect/>
          </a:stretch>
        </p:blipFill>
        <p:spPr bwMode="auto">
          <a:xfrm>
            <a:off x="3733800" y="914400"/>
            <a:ext cx="1943100" cy="2990850"/>
          </a:xfrm>
          <a:prstGeom prst="rect">
            <a:avLst/>
          </a:prstGeom>
          <a:noFill/>
          <a:ln w="9525">
            <a:noFill/>
            <a:miter lim="800000"/>
            <a:headEnd/>
            <a:tailEnd/>
          </a:ln>
        </p:spPr>
      </p:pic>
      <p:pic>
        <p:nvPicPr>
          <p:cNvPr id="15388" name="Picture 28" descr="http://gallery.me.com/louisau/100936/AU_ALPHA_Tour_2011_00932/web.jpg?ver=13154509370001"/>
          <p:cNvPicPr>
            <a:picLocks noChangeAspect="1" noChangeArrowheads="1"/>
          </p:cNvPicPr>
          <p:nvPr/>
        </p:nvPicPr>
        <p:blipFill>
          <a:blip r:embed="rId6" cstate="print"/>
          <a:srcRect/>
          <a:stretch>
            <a:fillRect/>
          </a:stretch>
        </p:blipFill>
        <p:spPr bwMode="auto">
          <a:xfrm>
            <a:off x="3581400" y="3876675"/>
            <a:ext cx="1990725" cy="2981325"/>
          </a:xfrm>
          <a:prstGeom prst="rect">
            <a:avLst/>
          </a:prstGeom>
          <a:noFill/>
          <a:ln w="9525">
            <a:noFill/>
            <a:miter lim="800000"/>
            <a:headEnd/>
            <a:tailEnd/>
          </a:ln>
        </p:spPr>
      </p:pic>
      <p:pic>
        <p:nvPicPr>
          <p:cNvPr id="15390" name="Picture 30" descr="http://gallery.me.com/louisau/100936/AU_ALPHA_Tour_2011_00862/web.jpg?ver=13154509390001"/>
          <p:cNvPicPr>
            <a:picLocks noChangeAspect="1" noChangeArrowheads="1"/>
          </p:cNvPicPr>
          <p:nvPr/>
        </p:nvPicPr>
        <p:blipFill>
          <a:blip r:embed="rId7" cstate="print"/>
          <a:srcRect/>
          <a:stretch>
            <a:fillRect/>
          </a:stretch>
        </p:blipFill>
        <p:spPr bwMode="auto">
          <a:xfrm>
            <a:off x="1828800" y="3876675"/>
            <a:ext cx="1990725" cy="2981325"/>
          </a:xfrm>
          <a:prstGeom prst="rect">
            <a:avLst/>
          </a:prstGeom>
          <a:noFill/>
          <a:ln w="9525">
            <a:noFill/>
            <a:miter lim="800000"/>
            <a:headEnd/>
            <a:tailEnd/>
          </a:ln>
        </p:spPr>
      </p:pic>
      <p:pic>
        <p:nvPicPr>
          <p:cNvPr id="15392" name="Picture 32" descr="http://gallery.me.com/louisau/100936/AU_ALPHA_Tour_2011_00870/web.jpg?ver=13154509430001"/>
          <p:cNvPicPr>
            <a:picLocks noChangeAspect="1" noChangeArrowheads="1"/>
          </p:cNvPicPr>
          <p:nvPr/>
        </p:nvPicPr>
        <p:blipFill>
          <a:blip r:embed="rId8" cstate="print"/>
          <a:srcRect/>
          <a:stretch>
            <a:fillRect/>
          </a:stretch>
        </p:blipFill>
        <p:spPr bwMode="auto">
          <a:xfrm>
            <a:off x="7229475" y="3876675"/>
            <a:ext cx="1990725" cy="2981325"/>
          </a:xfrm>
          <a:prstGeom prst="rect">
            <a:avLst/>
          </a:prstGeom>
          <a:noFill/>
          <a:ln w="9525">
            <a:noFill/>
            <a:miter lim="800000"/>
            <a:headEnd/>
            <a:tailEnd/>
          </a:ln>
        </p:spPr>
      </p:pic>
      <p:pic>
        <p:nvPicPr>
          <p:cNvPr id="15394" name="Picture 34" descr="http://gallery.me.com/louisau/100936/AU_ALPHA_Tour_2011_00888/web.jpg?ver=13154509460001"/>
          <p:cNvPicPr>
            <a:picLocks noChangeAspect="1" noChangeArrowheads="1"/>
          </p:cNvPicPr>
          <p:nvPr/>
        </p:nvPicPr>
        <p:blipFill>
          <a:blip r:embed="rId9" cstate="print"/>
          <a:srcRect/>
          <a:stretch>
            <a:fillRect/>
          </a:stretch>
        </p:blipFill>
        <p:spPr bwMode="auto">
          <a:xfrm>
            <a:off x="0" y="3876675"/>
            <a:ext cx="1990725" cy="2981325"/>
          </a:xfrm>
          <a:prstGeom prst="rect">
            <a:avLst/>
          </a:prstGeom>
          <a:noFill/>
          <a:ln w="9525">
            <a:noFill/>
            <a:miter lim="800000"/>
            <a:headEnd/>
            <a:tailEnd/>
          </a:ln>
        </p:spPr>
      </p:pic>
      <p:pic>
        <p:nvPicPr>
          <p:cNvPr id="15396" name="Picture 36" descr="http://gallery.me.com/louisau/100936/AU_ALPHA_Tour_2011_00942/web.jpg?ver=13154509510001"/>
          <p:cNvPicPr>
            <a:picLocks noChangeAspect="1" noChangeArrowheads="1"/>
          </p:cNvPicPr>
          <p:nvPr/>
        </p:nvPicPr>
        <p:blipFill>
          <a:blip r:embed="rId10" cstate="print"/>
          <a:srcRect/>
          <a:stretch>
            <a:fillRect/>
          </a:stretch>
        </p:blipFill>
        <p:spPr bwMode="auto">
          <a:xfrm>
            <a:off x="5372100" y="3867150"/>
            <a:ext cx="1943100" cy="2990850"/>
          </a:xfrm>
          <a:prstGeom prst="rect">
            <a:avLst/>
          </a:prstGeom>
          <a:noFill/>
          <a:ln w="9525">
            <a:noFill/>
            <a:miter lim="800000"/>
            <a:headEnd/>
            <a:tailEnd/>
          </a:ln>
        </p:spPr>
      </p:pic>
      <p:pic>
        <p:nvPicPr>
          <p:cNvPr id="15398" name="Picture 38" descr="http://gallery.me.com/louisau/100936/AU_ALPHA_Tour_2011_00897/web.jpg?ver=13154509660001"/>
          <p:cNvPicPr>
            <a:picLocks noChangeAspect="1" noChangeArrowheads="1"/>
          </p:cNvPicPr>
          <p:nvPr/>
        </p:nvPicPr>
        <p:blipFill>
          <a:blip r:embed="rId11" cstate="print"/>
          <a:srcRect/>
          <a:stretch>
            <a:fillRect/>
          </a:stretch>
        </p:blipFill>
        <p:spPr bwMode="auto">
          <a:xfrm>
            <a:off x="5448300" y="914400"/>
            <a:ext cx="2019300" cy="2981325"/>
          </a:xfrm>
          <a:prstGeom prst="rect">
            <a:avLst/>
          </a:prstGeom>
          <a:noFill/>
          <a:ln w="9525">
            <a:noFill/>
            <a:miter lim="800000"/>
            <a:headEnd/>
            <a:tailEnd/>
          </a:ln>
        </p:spPr>
      </p:pic>
      <p:pic>
        <p:nvPicPr>
          <p:cNvPr id="15400" name="Picture 40" descr="http://gallery.me.com/louisau/100936/AU_ALPHA_Tour_2011_00842/web.jpg?ver=13154509930001"/>
          <p:cNvPicPr>
            <a:picLocks noChangeAspect="1" noChangeArrowheads="1"/>
          </p:cNvPicPr>
          <p:nvPr/>
        </p:nvPicPr>
        <p:blipFill>
          <a:blip r:embed="rId12" cstate="print"/>
          <a:srcRect/>
          <a:stretch>
            <a:fillRect/>
          </a:stretch>
        </p:blipFill>
        <p:spPr bwMode="auto">
          <a:xfrm>
            <a:off x="7267575" y="914400"/>
            <a:ext cx="1876425" cy="2981325"/>
          </a:xfrm>
          <a:prstGeom prst="rect">
            <a:avLst/>
          </a:prstGeom>
          <a:noFill/>
          <a:ln w="9525">
            <a:noFill/>
            <a:miter lim="800000"/>
            <a:headEnd/>
            <a:tailEnd/>
          </a:ln>
        </p:spPr>
      </p:pic>
      <p:sp>
        <p:nvSpPr>
          <p:cNvPr id="22540" name="TextBox 14"/>
          <p:cNvSpPr txBox="1">
            <a:spLocks noChangeArrowheads="1"/>
          </p:cNvSpPr>
          <p:nvPr/>
        </p:nvSpPr>
        <p:spPr bwMode="auto">
          <a:xfrm>
            <a:off x="0" y="2286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438400"/>
            <a:ext cx="9144000" cy="1292225"/>
          </a:xfrm>
          <a:prstGeom prst="rect">
            <a:avLst/>
          </a:prstGeom>
          <a:noFill/>
          <a:ln w="9525">
            <a:noFill/>
            <a:miter lim="800000"/>
            <a:headEnd/>
            <a:tailEnd/>
          </a:ln>
        </p:spPr>
        <p:txBody>
          <a:bodyPr>
            <a:spAutoFit/>
          </a:bodyPr>
          <a:lstStyle/>
          <a:p>
            <a:pPr algn="ctr"/>
            <a:r>
              <a:rPr lang="en-CA" sz="2400" b="1" i="1">
                <a:latin typeface="Times New Roman" pitchFamily="18" charset="0"/>
                <a:cs typeface="Times New Roman" pitchFamily="18" charset="0"/>
              </a:rPr>
              <a:t>“You can never forget, never…” – Her Stories. </a:t>
            </a:r>
          </a:p>
          <a:p>
            <a:pPr algn="ctr"/>
            <a:r>
              <a:rPr lang="en-US">
                <a:latin typeface="Times New Roman" pitchFamily="18" charset="0"/>
                <a:cs typeface="Times New Roman" pitchFamily="18" charset="0"/>
              </a:rPr>
              <a:t>(2008)</a:t>
            </a:r>
          </a:p>
          <a:p>
            <a:pPr algn="ctr"/>
            <a:endParaRPr lang="en-US">
              <a:latin typeface="Times New Roman" pitchFamily="18" charset="0"/>
              <a:cs typeface="Times New Roman" pitchFamily="18" charset="0"/>
            </a:endParaRPr>
          </a:p>
          <a:p>
            <a:pPr algn="ctr"/>
            <a:r>
              <a:rPr lang="en-US">
                <a:latin typeface="Times New Roman" pitchFamily="18" charset="0"/>
                <a:cs typeface="Times New Roman" pitchFamily="18" charset="0"/>
              </a:rPr>
              <a:t>22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98"/>
                                        </p:tgtEl>
                                        <p:attrNameLst>
                                          <p:attrName>style.visibility</p:attrName>
                                        </p:attrNameLst>
                                      </p:cBhvr>
                                      <p:to>
                                        <p:strVal val="visible"/>
                                      </p:to>
                                    </p:set>
                                    <p:anim to="" calcmode="lin" valueType="num">
                                      <p:cBhvr>
                                        <p:cTn id="7" dur="1" fill="hold"/>
                                        <p:tgtEl>
                                          <p:spTgt spid="153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400"/>
                                        </p:tgtEl>
                                        <p:attrNameLst>
                                          <p:attrName>style.visibility</p:attrName>
                                        </p:attrNameLst>
                                      </p:cBhvr>
                                      <p:to>
                                        <p:strVal val="visible"/>
                                      </p:to>
                                    </p:set>
                                    <p:anim to="" calcmode="lin" valueType="num">
                                      <p:cBhvr>
                                        <p:cTn id="10" dur="1" fill="hold"/>
                                        <p:tgtEl>
                                          <p:spTgt spid="154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96"/>
                                        </p:tgtEl>
                                        <p:attrNameLst>
                                          <p:attrName>style.visibility</p:attrName>
                                        </p:attrNameLst>
                                      </p:cBhvr>
                                      <p:to>
                                        <p:strVal val="visible"/>
                                      </p:to>
                                    </p:set>
                                    <p:anim to="" calcmode="lin" valueType="num">
                                      <p:cBhvr>
                                        <p:cTn id="13" dur="1" fill="hold"/>
                                        <p:tgtEl>
                                          <p:spTgt spid="153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88"/>
                                        </p:tgtEl>
                                        <p:attrNameLst>
                                          <p:attrName>style.visibility</p:attrName>
                                        </p:attrNameLst>
                                      </p:cBhvr>
                                      <p:to>
                                        <p:strVal val="visible"/>
                                      </p:to>
                                    </p:set>
                                    <p:anim to="" calcmode="lin" valueType="num">
                                      <p:cBhvr>
                                        <p:cTn id="16" dur="1" fill="hold"/>
                                        <p:tgtEl>
                                          <p:spTgt spid="1538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384"/>
                                        </p:tgtEl>
                                        <p:attrNameLst>
                                          <p:attrName>style.visibility</p:attrName>
                                        </p:attrNameLst>
                                      </p:cBhvr>
                                      <p:to>
                                        <p:strVal val="visible"/>
                                      </p:to>
                                    </p:set>
                                    <p:anim to="" calcmode="lin" valueType="num">
                                      <p:cBhvr>
                                        <p:cTn id="19" dur="1" fill="hold"/>
                                        <p:tgtEl>
                                          <p:spTgt spid="15384"/>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5386"/>
                                        </p:tgtEl>
                                        <p:attrNameLst>
                                          <p:attrName>style.visibility</p:attrName>
                                        </p:attrNameLst>
                                      </p:cBhvr>
                                      <p:to>
                                        <p:strVal val="visible"/>
                                      </p:to>
                                    </p:set>
                                    <p:anim to="" calcmode="lin" valueType="num">
                                      <p:cBhvr>
                                        <p:cTn id="22" dur="1" fill="hold"/>
                                        <p:tgtEl>
                                          <p:spTgt spid="15386"/>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5392"/>
                                        </p:tgtEl>
                                        <p:attrNameLst>
                                          <p:attrName>style.visibility</p:attrName>
                                        </p:attrNameLst>
                                      </p:cBhvr>
                                      <p:to>
                                        <p:strVal val="visible"/>
                                      </p:to>
                                    </p:set>
                                    <p:anim to="" calcmode="lin" valueType="num">
                                      <p:cBhvr>
                                        <p:cTn id="25" dur="1" fill="hold"/>
                                        <p:tgtEl>
                                          <p:spTgt spid="15392"/>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5390"/>
                                        </p:tgtEl>
                                        <p:attrNameLst>
                                          <p:attrName>style.visibility</p:attrName>
                                        </p:attrNameLst>
                                      </p:cBhvr>
                                      <p:to>
                                        <p:strVal val="visible"/>
                                      </p:to>
                                    </p:set>
                                    <p:anim to="" calcmode="lin" valueType="num">
                                      <p:cBhvr>
                                        <p:cTn id="28" dur="1" fill="hold"/>
                                        <p:tgtEl>
                                          <p:spTgt spid="15390"/>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5370"/>
                                        </p:tgtEl>
                                        <p:attrNameLst>
                                          <p:attrName>style.visibility</p:attrName>
                                        </p:attrNameLst>
                                      </p:cBhvr>
                                      <p:to>
                                        <p:strVal val="visible"/>
                                      </p:to>
                                    </p:set>
                                    <p:anim to="" calcmode="lin" valueType="num">
                                      <p:cBhvr>
                                        <p:cTn id="31" dur="1" fill="hold"/>
                                        <p:tgtEl>
                                          <p:spTgt spid="15370"/>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5394"/>
                                        </p:tgtEl>
                                        <p:attrNameLst>
                                          <p:attrName>style.visibility</p:attrName>
                                        </p:attrNameLst>
                                      </p:cBhvr>
                                      <p:to>
                                        <p:strVal val="visible"/>
                                      </p:to>
                                    </p:set>
                                    <p:anim to="" calcmode="lin" valueType="num">
                                      <p:cBhvr>
                                        <p:cTn id="34" dur="1" fill="hold"/>
                                        <p:tgtEl>
                                          <p:spTgt spid="15394"/>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xit" presetSubtype="0" fill="hold" nodeType="clickEffect">
                                  <p:stCondLst>
                                    <p:cond delay="0"/>
                                  </p:stCondLst>
                                  <p:childTnLst>
                                    <p:anim to="" calcmode="lin" valueType="num">
                                      <p:cBhvr>
                                        <p:cTn id="38" dur="1"/>
                                        <p:tgtEl>
                                          <p:spTgt spid="15370"/>
                                        </p:tgtEl>
                                        <p:attrNameLst>
                                          <p:attrName/>
                                        </p:attrNameLst>
                                      </p:cBhvr>
                                    </p:anim>
                                    <p:set>
                                      <p:cBhvr>
                                        <p:cTn id="39" dur="1" fill="hold">
                                          <p:stCondLst>
                                            <p:cond delay="0"/>
                                          </p:stCondLst>
                                        </p:cTn>
                                        <p:tgtEl>
                                          <p:spTgt spid="15370"/>
                                        </p:tgtEl>
                                        <p:attrNameLst>
                                          <p:attrName>style.visibility</p:attrName>
                                        </p:attrNameLst>
                                      </p:cBhvr>
                                      <p:to>
                                        <p:strVal val="hidden"/>
                                      </p:to>
                                    </p:set>
                                  </p:childTnLst>
                                </p:cTn>
                              </p:par>
                              <p:par>
                                <p:cTn id="40" presetID="24" presetClass="exit" presetSubtype="0" fill="hold" nodeType="withEffect">
                                  <p:stCondLst>
                                    <p:cond delay="0"/>
                                  </p:stCondLst>
                                  <p:childTnLst>
                                    <p:anim to="" calcmode="lin" valueType="num">
                                      <p:cBhvr>
                                        <p:cTn id="41" dur="1"/>
                                        <p:tgtEl>
                                          <p:spTgt spid="15384"/>
                                        </p:tgtEl>
                                        <p:attrNameLst>
                                          <p:attrName/>
                                        </p:attrNameLst>
                                      </p:cBhvr>
                                    </p:anim>
                                    <p:set>
                                      <p:cBhvr>
                                        <p:cTn id="42" dur="1" fill="hold">
                                          <p:stCondLst>
                                            <p:cond delay="0"/>
                                          </p:stCondLst>
                                        </p:cTn>
                                        <p:tgtEl>
                                          <p:spTgt spid="15384"/>
                                        </p:tgtEl>
                                        <p:attrNameLst>
                                          <p:attrName>style.visibility</p:attrName>
                                        </p:attrNameLst>
                                      </p:cBhvr>
                                      <p:to>
                                        <p:strVal val="hidden"/>
                                      </p:to>
                                    </p:set>
                                  </p:childTnLst>
                                </p:cTn>
                              </p:par>
                              <p:par>
                                <p:cTn id="43" presetID="24" presetClass="exit" presetSubtype="0" fill="hold" nodeType="withEffect">
                                  <p:stCondLst>
                                    <p:cond delay="0"/>
                                  </p:stCondLst>
                                  <p:childTnLst>
                                    <p:anim to="" calcmode="lin" valueType="num">
                                      <p:cBhvr>
                                        <p:cTn id="44" dur="1"/>
                                        <p:tgtEl>
                                          <p:spTgt spid="15386"/>
                                        </p:tgtEl>
                                        <p:attrNameLst>
                                          <p:attrName/>
                                        </p:attrNameLst>
                                      </p:cBhvr>
                                    </p:anim>
                                    <p:set>
                                      <p:cBhvr>
                                        <p:cTn id="45" dur="1" fill="hold">
                                          <p:stCondLst>
                                            <p:cond delay="0"/>
                                          </p:stCondLst>
                                        </p:cTn>
                                        <p:tgtEl>
                                          <p:spTgt spid="15386"/>
                                        </p:tgtEl>
                                        <p:attrNameLst>
                                          <p:attrName>style.visibility</p:attrName>
                                        </p:attrNameLst>
                                      </p:cBhvr>
                                      <p:to>
                                        <p:strVal val="hidden"/>
                                      </p:to>
                                    </p:set>
                                  </p:childTnLst>
                                </p:cTn>
                              </p:par>
                              <p:par>
                                <p:cTn id="46" presetID="24" presetClass="exit" presetSubtype="0" fill="hold" nodeType="withEffect">
                                  <p:stCondLst>
                                    <p:cond delay="0"/>
                                  </p:stCondLst>
                                  <p:childTnLst>
                                    <p:anim to="" calcmode="lin" valueType="num">
                                      <p:cBhvr>
                                        <p:cTn id="47" dur="1"/>
                                        <p:tgtEl>
                                          <p:spTgt spid="15398"/>
                                        </p:tgtEl>
                                        <p:attrNameLst>
                                          <p:attrName/>
                                        </p:attrNameLst>
                                      </p:cBhvr>
                                    </p:anim>
                                    <p:set>
                                      <p:cBhvr>
                                        <p:cTn id="48" dur="1" fill="hold">
                                          <p:stCondLst>
                                            <p:cond delay="0"/>
                                          </p:stCondLst>
                                        </p:cTn>
                                        <p:tgtEl>
                                          <p:spTgt spid="15398"/>
                                        </p:tgtEl>
                                        <p:attrNameLst>
                                          <p:attrName>style.visibility</p:attrName>
                                        </p:attrNameLst>
                                      </p:cBhvr>
                                      <p:to>
                                        <p:strVal val="hidden"/>
                                      </p:to>
                                    </p:set>
                                  </p:childTnLst>
                                </p:cTn>
                              </p:par>
                              <p:par>
                                <p:cTn id="49" presetID="24" presetClass="exit" presetSubtype="0" fill="hold" nodeType="withEffect">
                                  <p:stCondLst>
                                    <p:cond delay="0"/>
                                  </p:stCondLst>
                                  <p:childTnLst>
                                    <p:anim to="" calcmode="lin" valueType="num">
                                      <p:cBhvr>
                                        <p:cTn id="50" dur="1"/>
                                        <p:tgtEl>
                                          <p:spTgt spid="15400"/>
                                        </p:tgtEl>
                                        <p:attrNameLst>
                                          <p:attrName/>
                                        </p:attrNameLst>
                                      </p:cBhvr>
                                    </p:anim>
                                    <p:set>
                                      <p:cBhvr>
                                        <p:cTn id="51" dur="1" fill="hold">
                                          <p:stCondLst>
                                            <p:cond delay="0"/>
                                          </p:stCondLst>
                                        </p:cTn>
                                        <p:tgtEl>
                                          <p:spTgt spid="15400"/>
                                        </p:tgtEl>
                                        <p:attrNameLst>
                                          <p:attrName>style.visibility</p:attrName>
                                        </p:attrNameLst>
                                      </p:cBhvr>
                                      <p:to>
                                        <p:strVal val="hidden"/>
                                      </p:to>
                                    </p:set>
                                  </p:childTnLst>
                                </p:cTn>
                              </p:par>
                              <p:par>
                                <p:cTn id="52" presetID="24" presetClass="exit" presetSubtype="0" fill="hold" nodeType="withEffect">
                                  <p:stCondLst>
                                    <p:cond delay="0"/>
                                  </p:stCondLst>
                                  <p:childTnLst>
                                    <p:anim to="" calcmode="lin" valueType="num">
                                      <p:cBhvr>
                                        <p:cTn id="53" dur="1"/>
                                        <p:tgtEl>
                                          <p:spTgt spid="15392"/>
                                        </p:tgtEl>
                                        <p:attrNameLst>
                                          <p:attrName/>
                                        </p:attrNameLst>
                                      </p:cBhvr>
                                    </p:anim>
                                    <p:set>
                                      <p:cBhvr>
                                        <p:cTn id="54" dur="1" fill="hold">
                                          <p:stCondLst>
                                            <p:cond delay="0"/>
                                          </p:stCondLst>
                                        </p:cTn>
                                        <p:tgtEl>
                                          <p:spTgt spid="15392"/>
                                        </p:tgtEl>
                                        <p:attrNameLst>
                                          <p:attrName>style.visibility</p:attrName>
                                        </p:attrNameLst>
                                      </p:cBhvr>
                                      <p:to>
                                        <p:strVal val="hidden"/>
                                      </p:to>
                                    </p:set>
                                  </p:childTnLst>
                                </p:cTn>
                              </p:par>
                              <p:par>
                                <p:cTn id="55" presetID="24" presetClass="exit" presetSubtype="0" fill="hold" nodeType="withEffect">
                                  <p:stCondLst>
                                    <p:cond delay="0"/>
                                  </p:stCondLst>
                                  <p:childTnLst>
                                    <p:anim to="" calcmode="lin" valueType="num">
                                      <p:cBhvr>
                                        <p:cTn id="56" dur="1"/>
                                        <p:tgtEl>
                                          <p:spTgt spid="15396"/>
                                        </p:tgtEl>
                                        <p:attrNameLst>
                                          <p:attrName/>
                                        </p:attrNameLst>
                                      </p:cBhvr>
                                    </p:anim>
                                    <p:set>
                                      <p:cBhvr>
                                        <p:cTn id="57" dur="1" fill="hold">
                                          <p:stCondLst>
                                            <p:cond delay="0"/>
                                          </p:stCondLst>
                                        </p:cTn>
                                        <p:tgtEl>
                                          <p:spTgt spid="15396"/>
                                        </p:tgtEl>
                                        <p:attrNameLst>
                                          <p:attrName>style.visibility</p:attrName>
                                        </p:attrNameLst>
                                      </p:cBhvr>
                                      <p:to>
                                        <p:strVal val="hidden"/>
                                      </p:to>
                                    </p:set>
                                  </p:childTnLst>
                                </p:cTn>
                              </p:par>
                              <p:par>
                                <p:cTn id="58" presetID="24" presetClass="exit" presetSubtype="0" fill="hold" nodeType="withEffect">
                                  <p:stCondLst>
                                    <p:cond delay="0"/>
                                  </p:stCondLst>
                                  <p:childTnLst>
                                    <p:anim to="" calcmode="lin" valueType="num">
                                      <p:cBhvr>
                                        <p:cTn id="59" dur="1"/>
                                        <p:tgtEl>
                                          <p:spTgt spid="15388"/>
                                        </p:tgtEl>
                                        <p:attrNameLst>
                                          <p:attrName/>
                                        </p:attrNameLst>
                                      </p:cBhvr>
                                    </p:anim>
                                    <p:set>
                                      <p:cBhvr>
                                        <p:cTn id="60" dur="1" fill="hold">
                                          <p:stCondLst>
                                            <p:cond delay="0"/>
                                          </p:stCondLst>
                                        </p:cTn>
                                        <p:tgtEl>
                                          <p:spTgt spid="15388"/>
                                        </p:tgtEl>
                                        <p:attrNameLst>
                                          <p:attrName>style.visibility</p:attrName>
                                        </p:attrNameLst>
                                      </p:cBhvr>
                                      <p:to>
                                        <p:strVal val="hidden"/>
                                      </p:to>
                                    </p:set>
                                  </p:childTnLst>
                                </p:cTn>
                              </p:par>
                              <p:par>
                                <p:cTn id="61" presetID="24" presetClass="exit" presetSubtype="0" fill="hold" nodeType="withEffect">
                                  <p:stCondLst>
                                    <p:cond delay="0"/>
                                  </p:stCondLst>
                                  <p:childTnLst>
                                    <p:anim to="" calcmode="lin" valueType="num">
                                      <p:cBhvr>
                                        <p:cTn id="62" dur="1"/>
                                        <p:tgtEl>
                                          <p:spTgt spid="15390"/>
                                        </p:tgtEl>
                                        <p:attrNameLst>
                                          <p:attrName/>
                                        </p:attrNameLst>
                                      </p:cBhvr>
                                    </p:anim>
                                    <p:set>
                                      <p:cBhvr>
                                        <p:cTn id="63" dur="1" fill="hold">
                                          <p:stCondLst>
                                            <p:cond delay="0"/>
                                          </p:stCondLst>
                                        </p:cTn>
                                        <p:tgtEl>
                                          <p:spTgt spid="15390"/>
                                        </p:tgtEl>
                                        <p:attrNameLst>
                                          <p:attrName>style.visibility</p:attrName>
                                        </p:attrNameLst>
                                      </p:cBhvr>
                                      <p:to>
                                        <p:strVal val="hidden"/>
                                      </p:to>
                                    </p:set>
                                  </p:childTnLst>
                                </p:cTn>
                              </p:par>
                              <p:par>
                                <p:cTn id="64" presetID="24" presetClass="exit" presetSubtype="0" fill="hold" nodeType="withEffect">
                                  <p:stCondLst>
                                    <p:cond delay="0"/>
                                  </p:stCondLst>
                                  <p:childTnLst>
                                    <p:anim to="" calcmode="lin" valueType="num">
                                      <p:cBhvr>
                                        <p:cTn id="65" dur="1"/>
                                        <p:tgtEl>
                                          <p:spTgt spid="15394"/>
                                        </p:tgtEl>
                                        <p:attrNameLst>
                                          <p:attrName/>
                                        </p:attrNameLst>
                                      </p:cBhvr>
                                    </p:anim>
                                    <p:set>
                                      <p:cBhvr>
                                        <p:cTn id="66" dur="1" fill="hold">
                                          <p:stCondLst>
                                            <p:cond delay="0"/>
                                          </p:stCondLst>
                                        </p:cTn>
                                        <p:tgtEl>
                                          <p:spTgt spid="15394"/>
                                        </p:tgtEl>
                                        <p:attrNameLst>
                                          <p:attrName>style.visibility</p:attrName>
                                        </p:attrNameLst>
                                      </p:cBhvr>
                                      <p:to>
                                        <p:strVal val="hidden"/>
                                      </p:to>
                                    </p:set>
                                  </p:childTnLst>
                                </p:cTn>
                              </p:par>
                              <p:par>
                                <p:cTn id="67" presetID="24"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to="" calcmode="lin" valueType="num">
                                      <p:cBhvr>
                                        <p:cTn id="69"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3554"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The Chen Residence: A Former Comfort Station – Shanghai </a:t>
            </a:r>
            <a:endParaRPr lang="en-US">
              <a:latin typeface="Times New Roman" pitchFamily="18" charset="0"/>
              <a:cs typeface="Times New Roman" pitchFamily="18" charset="0"/>
            </a:endParaRPr>
          </a:p>
        </p:txBody>
      </p:sp>
      <p:pic>
        <p:nvPicPr>
          <p:cNvPr id="7170" name="Picture 2" descr="https://lh4.googleusercontent.com/-vYMPb_cOIYs/Tls-il1aNII/AAAAAAAADWo/Gwvz3XASsQM/s576/Asia%252520-%252520July%2525202011%252520456.JPG"/>
          <p:cNvPicPr>
            <a:picLocks noChangeAspect="1" noChangeArrowheads="1"/>
          </p:cNvPicPr>
          <p:nvPr/>
        </p:nvPicPr>
        <p:blipFill>
          <a:blip r:embed="rId3" cstate="print"/>
          <a:srcRect/>
          <a:stretch>
            <a:fillRect/>
          </a:stretch>
        </p:blipFill>
        <p:spPr bwMode="auto">
          <a:xfrm>
            <a:off x="3200400" y="3810000"/>
            <a:ext cx="2946400" cy="2209800"/>
          </a:xfrm>
          <a:prstGeom prst="rect">
            <a:avLst/>
          </a:prstGeom>
          <a:noFill/>
          <a:ln w="9525">
            <a:noFill/>
            <a:miter lim="800000"/>
            <a:headEnd/>
            <a:tailEnd/>
          </a:ln>
        </p:spPr>
      </p:pic>
      <p:pic>
        <p:nvPicPr>
          <p:cNvPr id="7174" name="Picture 6" descr="https://lh3.googleusercontent.com/-Dssezq8RE_o/Tls-lFCztAI/AAAAAAAADXE/wk7KcWZSNFo/s512/Asia%252520-%252520July%2525202011%252520461.JPG"/>
          <p:cNvPicPr>
            <a:picLocks noChangeAspect="1" noChangeArrowheads="1"/>
          </p:cNvPicPr>
          <p:nvPr/>
        </p:nvPicPr>
        <p:blipFill>
          <a:blip r:embed="rId4" cstate="print"/>
          <a:srcRect/>
          <a:stretch>
            <a:fillRect/>
          </a:stretch>
        </p:blipFill>
        <p:spPr bwMode="auto">
          <a:xfrm>
            <a:off x="457200" y="3581400"/>
            <a:ext cx="2057400" cy="2743200"/>
          </a:xfrm>
          <a:prstGeom prst="rect">
            <a:avLst/>
          </a:prstGeom>
          <a:noFill/>
          <a:ln w="9525">
            <a:noFill/>
            <a:miter lim="800000"/>
            <a:headEnd/>
            <a:tailEnd/>
          </a:ln>
        </p:spPr>
      </p:pic>
      <p:pic>
        <p:nvPicPr>
          <p:cNvPr id="7178" name="Picture 10" descr="https://lh6.googleusercontent.com/-S_fUZmzt6sw/Tls-mnjEk8I/AAAAAAAADXU/6MZZUoRv1A8/s512/Asia%252520-%252520July%2525202011%252520464.JPG"/>
          <p:cNvPicPr>
            <a:picLocks noChangeAspect="1" noChangeArrowheads="1"/>
          </p:cNvPicPr>
          <p:nvPr/>
        </p:nvPicPr>
        <p:blipFill>
          <a:blip r:embed="rId5" cstate="print"/>
          <a:srcRect/>
          <a:stretch>
            <a:fillRect/>
          </a:stretch>
        </p:blipFill>
        <p:spPr bwMode="auto">
          <a:xfrm>
            <a:off x="6705600" y="990600"/>
            <a:ext cx="1828800" cy="2438400"/>
          </a:xfrm>
          <a:prstGeom prst="rect">
            <a:avLst/>
          </a:prstGeom>
          <a:noFill/>
          <a:ln w="9525">
            <a:noFill/>
            <a:miter lim="800000"/>
            <a:headEnd/>
            <a:tailEnd/>
          </a:ln>
        </p:spPr>
      </p:pic>
      <p:pic>
        <p:nvPicPr>
          <p:cNvPr id="7180" name="Picture 12" descr="https://lh5.googleusercontent.com/-nv42vOGjHas/Tls-jgjfVaI/AAAAAAAADW0/ZLdkCJIVcBI/s512/Asia%252520-%252520July%2525202011%252520458.JPG"/>
          <p:cNvPicPr>
            <a:picLocks noChangeAspect="1" noChangeArrowheads="1"/>
          </p:cNvPicPr>
          <p:nvPr/>
        </p:nvPicPr>
        <p:blipFill>
          <a:blip r:embed="rId6" cstate="print"/>
          <a:srcRect/>
          <a:stretch>
            <a:fillRect/>
          </a:stretch>
        </p:blipFill>
        <p:spPr bwMode="auto">
          <a:xfrm>
            <a:off x="6553200" y="3886200"/>
            <a:ext cx="1943100" cy="2590800"/>
          </a:xfrm>
          <a:prstGeom prst="rect">
            <a:avLst/>
          </a:prstGeom>
          <a:noFill/>
          <a:ln w="9525">
            <a:noFill/>
            <a:miter lim="800000"/>
            <a:headEnd/>
            <a:tailEnd/>
          </a:ln>
        </p:spPr>
      </p:pic>
      <p:pic>
        <p:nvPicPr>
          <p:cNvPr id="7182" name="Picture 14" descr="http://gallery.me.com/louisau/100848/AU_ALPHA_Tour_2011_9407/web.jpg?ver=13150179690001"/>
          <p:cNvPicPr>
            <a:picLocks noChangeAspect="1" noChangeArrowheads="1"/>
          </p:cNvPicPr>
          <p:nvPr/>
        </p:nvPicPr>
        <p:blipFill>
          <a:blip r:embed="rId7" cstate="print"/>
          <a:srcRect/>
          <a:stretch>
            <a:fillRect/>
          </a:stretch>
        </p:blipFill>
        <p:spPr bwMode="auto">
          <a:xfrm>
            <a:off x="2895600" y="1066800"/>
            <a:ext cx="3246438" cy="2162175"/>
          </a:xfrm>
          <a:prstGeom prst="rect">
            <a:avLst/>
          </a:prstGeom>
          <a:noFill/>
          <a:ln w="9525">
            <a:noFill/>
            <a:miter lim="800000"/>
            <a:headEnd/>
            <a:tailEnd/>
          </a:ln>
        </p:spPr>
      </p:pic>
      <p:pic>
        <p:nvPicPr>
          <p:cNvPr id="7184" name="Picture 16" descr="http://gallery.me.com/louisau/100848/AU_ALPHA_Tour_2011_9416/web.jpg?ver=13150181310001"/>
          <p:cNvPicPr>
            <a:picLocks noChangeAspect="1" noChangeArrowheads="1"/>
          </p:cNvPicPr>
          <p:nvPr/>
        </p:nvPicPr>
        <p:blipFill>
          <a:blip r:embed="rId8" cstate="print"/>
          <a:srcRect/>
          <a:stretch>
            <a:fillRect/>
          </a:stretch>
        </p:blipFill>
        <p:spPr bwMode="auto">
          <a:xfrm>
            <a:off x="533400" y="914400"/>
            <a:ext cx="17526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 to="" calcmode="lin" valueType="num">
                                      <p:cBhvr>
                                        <p:cTn id="10" dur="1" fill="hold"/>
                                        <p:tgtEl>
                                          <p:spTgt spid="718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 to="" calcmode="lin" valueType="num">
                                      <p:cBhvr>
                                        <p:cTn id="18" dur="1" fill="hold"/>
                                        <p:tgtEl>
                                          <p:spTgt spid="717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 to="" calcmode="lin" valueType="num">
                                      <p:cBhvr>
                                        <p:cTn id="21" dur="1" fill="hold"/>
                                        <p:tgtEl>
                                          <p:spTgt spid="7174"/>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7184"/>
                                        </p:tgtEl>
                                        <p:attrNameLst>
                                          <p:attrName>style.visibility</p:attrName>
                                        </p:attrNameLst>
                                      </p:cBhvr>
                                      <p:to>
                                        <p:strVal val="visible"/>
                                      </p:to>
                                    </p:set>
                                    <p:anim to="" calcmode="lin" valueType="num">
                                      <p:cBhvr>
                                        <p:cTn id="24" dur="1" fill="hold"/>
                                        <p:tgtEl>
                                          <p:spTgt spid="718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80"/>
                                        </p:tgtEl>
                                        <p:attrNameLst>
                                          <p:attrName>style.visibility</p:attrName>
                                        </p:attrNameLst>
                                      </p:cBhvr>
                                      <p:to>
                                        <p:strVal val="visible"/>
                                      </p:to>
                                    </p:set>
                                    <p:anim to="" calcmode="lin" valueType="num">
                                      <p:cBhvr>
                                        <p:cTn id="27" dur="1" fill="hold"/>
                                        <p:tgtEl>
                                          <p:spTgt spid="71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4578"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The House of Sharing – South Korea</a:t>
            </a:r>
            <a:endParaRPr lang="en-US">
              <a:latin typeface="Times New Roman" pitchFamily="18" charset="0"/>
              <a:cs typeface="Times New Roman" pitchFamily="18" charset="0"/>
            </a:endParaRPr>
          </a:p>
        </p:txBody>
      </p:sp>
      <p:pic>
        <p:nvPicPr>
          <p:cNvPr id="26626" name="Picture 2" descr="http://gallery.me.com/louisau/100922/AU_ALPHA_Tour_2011_00966/web.jpg?ver=13151977940001"/>
          <p:cNvPicPr>
            <a:picLocks noChangeAspect="1" noChangeArrowheads="1"/>
          </p:cNvPicPr>
          <p:nvPr/>
        </p:nvPicPr>
        <p:blipFill>
          <a:blip r:embed="rId3" cstate="print"/>
          <a:srcRect/>
          <a:stretch>
            <a:fillRect/>
          </a:stretch>
        </p:blipFill>
        <p:spPr bwMode="auto">
          <a:xfrm>
            <a:off x="228600" y="5105400"/>
            <a:ext cx="1955800" cy="1371600"/>
          </a:xfrm>
          <a:prstGeom prst="rect">
            <a:avLst/>
          </a:prstGeom>
          <a:noFill/>
          <a:ln w="9525">
            <a:noFill/>
            <a:miter lim="800000"/>
            <a:headEnd/>
            <a:tailEnd/>
          </a:ln>
        </p:spPr>
      </p:pic>
      <p:pic>
        <p:nvPicPr>
          <p:cNvPr id="26628" name="Picture 4" descr="http://gallery.me.com/louisau/100922/AU_ALPHA_Tour_2011_00838/web.jpg?ver=13153651940002"/>
          <p:cNvPicPr>
            <a:picLocks noChangeAspect="1" noChangeArrowheads="1"/>
          </p:cNvPicPr>
          <p:nvPr/>
        </p:nvPicPr>
        <p:blipFill>
          <a:blip r:embed="rId4" cstate="print"/>
          <a:srcRect/>
          <a:stretch>
            <a:fillRect/>
          </a:stretch>
        </p:blipFill>
        <p:spPr bwMode="auto">
          <a:xfrm>
            <a:off x="838200" y="3581400"/>
            <a:ext cx="1981200" cy="1411288"/>
          </a:xfrm>
          <a:prstGeom prst="rect">
            <a:avLst/>
          </a:prstGeom>
          <a:noFill/>
          <a:ln w="9525">
            <a:noFill/>
            <a:miter lim="800000"/>
            <a:headEnd/>
            <a:tailEnd/>
          </a:ln>
        </p:spPr>
      </p:pic>
      <p:pic>
        <p:nvPicPr>
          <p:cNvPr id="26630" name="Picture 6" descr="http://gallery.me.com/louisau/100922/AU_ALPHA_Tour_2011_00877/web.jpg?ver=13153652180002"/>
          <p:cNvPicPr>
            <a:picLocks noChangeAspect="1" noChangeArrowheads="1"/>
          </p:cNvPicPr>
          <p:nvPr/>
        </p:nvPicPr>
        <p:blipFill>
          <a:blip r:embed="rId5" cstate="print"/>
          <a:srcRect/>
          <a:stretch>
            <a:fillRect/>
          </a:stretch>
        </p:blipFill>
        <p:spPr bwMode="auto">
          <a:xfrm>
            <a:off x="228600" y="1981200"/>
            <a:ext cx="2095500" cy="1524000"/>
          </a:xfrm>
          <a:prstGeom prst="rect">
            <a:avLst/>
          </a:prstGeom>
          <a:noFill/>
          <a:ln w="9525">
            <a:noFill/>
            <a:miter lim="800000"/>
            <a:headEnd/>
            <a:tailEnd/>
          </a:ln>
        </p:spPr>
      </p:pic>
      <p:pic>
        <p:nvPicPr>
          <p:cNvPr id="26634" name="Picture 10" descr="https://lh4.googleusercontent.com/-jZHHrPjODOk/TltPVWKTADI/AAAAAAAADdU/Hp6Y_oAvjh4/s512/Asia%252520-%252520July%2525202011%252520553.JPG"/>
          <p:cNvPicPr>
            <a:picLocks noChangeAspect="1" noChangeArrowheads="1"/>
          </p:cNvPicPr>
          <p:nvPr/>
        </p:nvPicPr>
        <p:blipFill>
          <a:blip r:embed="rId6" cstate="print"/>
          <a:srcRect/>
          <a:stretch>
            <a:fillRect/>
          </a:stretch>
        </p:blipFill>
        <p:spPr bwMode="auto">
          <a:xfrm>
            <a:off x="4495800" y="4495800"/>
            <a:ext cx="1428750" cy="1905000"/>
          </a:xfrm>
          <a:prstGeom prst="rect">
            <a:avLst/>
          </a:prstGeom>
          <a:noFill/>
          <a:ln w="9525">
            <a:noFill/>
            <a:miter lim="800000"/>
            <a:headEnd/>
            <a:tailEnd/>
          </a:ln>
        </p:spPr>
      </p:pic>
      <p:pic>
        <p:nvPicPr>
          <p:cNvPr id="26638" name="Picture 14" descr="https://lh4.googleusercontent.com/-aMupgPF3plw/TltNqAS4uiI/AAAAAAAADcU/sMal4ycyYjk/s512/Asia%252520-%252520July%2525202011%252520537.JPG"/>
          <p:cNvPicPr>
            <a:picLocks noChangeAspect="1" noChangeArrowheads="1"/>
          </p:cNvPicPr>
          <p:nvPr/>
        </p:nvPicPr>
        <p:blipFill>
          <a:blip r:embed="rId7" cstate="print"/>
          <a:srcRect/>
          <a:stretch>
            <a:fillRect/>
          </a:stretch>
        </p:blipFill>
        <p:spPr bwMode="auto">
          <a:xfrm>
            <a:off x="3200400" y="762000"/>
            <a:ext cx="2667000" cy="3556000"/>
          </a:xfrm>
          <a:prstGeom prst="rect">
            <a:avLst/>
          </a:prstGeom>
          <a:noFill/>
          <a:ln w="9525">
            <a:noFill/>
            <a:miter lim="800000"/>
            <a:headEnd/>
            <a:tailEnd/>
          </a:ln>
        </p:spPr>
      </p:pic>
      <p:pic>
        <p:nvPicPr>
          <p:cNvPr id="26640" name="Picture 16" descr="https://lh5.googleusercontent.com/-9PElryW19Gc/TltPWj2PaQI/AAAAAAAADdg/lhjedYyopGo/s576/Asia%252520-%252520July%2525202011%252520555.JPG"/>
          <p:cNvPicPr>
            <a:picLocks noChangeAspect="1" noChangeArrowheads="1"/>
          </p:cNvPicPr>
          <p:nvPr/>
        </p:nvPicPr>
        <p:blipFill>
          <a:blip r:embed="rId8" cstate="print"/>
          <a:srcRect/>
          <a:stretch>
            <a:fillRect/>
          </a:stretch>
        </p:blipFill>
        <p:spPr bwMode="auto">
          <a:xfrm>
            <a:off x="6400800" y="4800600"/>
            <a:ext cx="2209800" cy="1657350"/>
          </a:xfrm>
          <a:prstGeom prst="rect">
            <a:avLst/>
          </a:prstGeom>
          <a:noFill/>
          <a:ln w="9525">
            <a:noFill/>
            <a:miter lim="800000"/>
            <a:headEnd/>
            <a:tailEnd/>
          </a:ln>
        </p:spPr>
      </p:pic>
      <p:pic>
        <p:nvPicPr>
          <p:cNvPr id="26642" name="Picture 18" descr="https://lh5.googleusercontent.com/-ZBlUX1GGWHQ/TltNsue3RHI/AAAAAAAADcs/BQ_PosBh1gM/s512/Asia%252520-%252520July%2525202011%252520541.JPG"/>
          <p:cNvPicPr>
            <a:picLocks noChangeAspect="1" noChangeArrowheads="1"/>
          </p:cNvPicPr>
          <p:nvPr/>
        </p:nvPicPr>
        <p:blipFill>
          <a:blip r:embed="rId9" cstate="print"/>
          <a:srcRect/>
          <a:stretch>
            <a:fillRect/>
          </a:stretch>
        </p:blipFill>
        <p:spPr bwMode="auto">
          <a:xfrm>
            <a:off x="1828800" y="914400"/>
            <a:ext cx="1371600" cy="1828800"/>
          </a:xfrm>
          <a:prstGeom prst="rect">
            <a:avLst/>
          </a:prstGeom>
          <a:noFill/>
          <a:ln w="9525">
            <a:noFill/>
            <a:miter lim="800000"/>
            <a:headEnd/>
            <a:tailEnd/>
          </a:ln>
        </p:spPr>
      </p:pic>
      <p:pic>
        <p:nvPicPr>
          <p:cNvPr id="26644" name="Picture 20" descr="https://lh3.googleusercontent.com/-bhhBwHpfQP4/TltNtJpbeAI/AAAAAAAADcw/23vMA5UZnXo/s512/Asia%252520-%252520July%2525202011%252520542.JPG"/>
          <p:cNvPicPr>
            <a:picLocks noChangeAspect="1" noChangeArrowheads="1"/>
          </p:cNvPicPr>
          <p:nvPr/>
        </p:nvPicPr>
        <p:blipFill>
          <a:blip r:embed="rId10" cstate="print"/>
          <a:srcRect/>
          <a:stretch>
            <a:fillRect/>
          </a:stretch>
        </p:blipFill>
        <p:spPr bwMode="auto">
          <a:xfrm>
            <a:off x="6096000" y="2209800"/>
            <a:ext cx="1543050" cy="2057400"/>
          </a:xfrm>
          <a:prstGeom prst="rect">
            <a:avLst/>
          </a:prstGeom>
          <a:noFill/>
          <a:ln w="9525">
            <a:noFill/>
            <a:miter lim="800000"/>
            <a:headEnd/>
            <a:tailEnd/>
          </a:ln>
        </p:spPr>
      </p:pic>
      <p:pic>
        <p:nvPicPr>
          <p:cNvPr id="26646" name="Picture 22" descr="https://lh6.googleusercontent.com/-pqI2PunZ4fY/TltNttVAtTI/AAAAAAAADc0/GNJTMD7mE98/s512/Asia%252520-%252520July%2525202011%252520543.JPG"/>
          <p:cNvPicPr>
            <a:picLocks noChangeAspect="1" noChangeArrowheads="1"/>
          </p:cNvPicPr>
          <p:nvPr/>
        </p:nvPicPr>
        <p:blipFill>
          <a:blip r:embed="rId11" cstate="print"/>
          <a:srcRect/>
          <a:stretch>
            <a:fillRect/>
          </a:stretch>
        </p:blipFill>
        <p:spPr bwMode="auto">
          <a:xfrm>
            <a:off x="2590800" y="4572000"/>
            <a:ext cx="1371600" cy="1828800"/>
          </a:xfrm>
          <a:prstGeom prst="rect">
            <a:avLst/>
          </a:prstGeom>
          <a:noFill/>
          <a:ln w="9525">
            <a:noFill/>
            <a:miter lim="800000"/>
            <a:headEnd/>
            <a:tailEnd/>
          </a:ln>
        </p:spPr>
      </p:pic>
      <p:pic>
        <p:nvPicPr>
          <p:cNvPr id="26648" name="Picture 24" descr="https://lh6.googleusercontent.com/-1Mt7_xSw9zI/TltNuVgJLHI/AAAAAAAADdA/rP7th5KJHBQ/s512/Asia%252520-%252520July%2525202011%252520544.JPG"/>
          <p:cNvPicPr>
            <a:picLocks noChangeAspect="1" noChangeArrowheads="1"/>
          </p:cNvPicPr>
          <p:nvPr/>
        </p:nvPicPr>
        <p:blipFill>
          <a:blip r:embed="rId12" cstate="print"/>
          <a:srcRect/>
          <a:stretch>
            <a:fillRect/>
          </a:stretch>
        </p:blipFill>
        <p:spPr bwMode="auto">
          <a:xfrm>
            <a:off x="381000" y="228600"/>
            <a:ext cx="1219200" cy="1625600"/>
          </a:xfrm>
          <a:prstGeom prst="rect">
            <a:avLst/>
          </a:prstGeom>
          <a:noFill/>
          <a:ln w="9525">
            <a:noFill/>
            <a:miter lim="800000"/>
            <a:headEnd/>
            <a:tailEnd/>
          </a:ln>
        </p:spPr>
      </p:pic>
      <p:pic>
        <p:nvPicPr>
          <p:cNvPr id="26650" name="Picture 26" descr="https://lh4.googleusercontent.com/-s8KcGaUqftY/TltNvcRXR4I/AAAAAAAADdI/8sSqmLfZ6hI/s512/Asia%252520-%252520July%2525202011%252520547.JPG"/>
          <p:cNvPicPr>
            <a:picLocks noChangeAspect="1" noChangeArrowheads="1"/>
          </p:cNvPicPr>
          <p:nvPr/>
        </p:nvPicPr>
        <p:blipFill>
          <a:blip r:embed="rId13" cstate="print"/>
          <a:srcRect/>
          <a:stretch>
            <a:fillRect/>
          </a:stretch>
        </p:blipFill>
        <p:spPr bwMode="auto">
          <a:xfrm>
            <a:off x="7620000" y="3124200"/>
            <a:ext cx="1219200" cy="1625600"/>
          </a:xfrm>
          <a:prstGeom prst="rect">
            <a:avLst/>
          </a:prstGeom>
          <a:noFill/>
          <a:ln w="9525">
            <a:noFill/>
            <a:miter lim="800000"/>
            <a:headEnd/>
            <a:tailEnd/>
          </a:ln>
        </p:spPr>
      </p:pic>
      <p:pic>
        <p:nvPicPr>
          <p:cNvPr id="26636" name="Picture 12" descr="https://lh5.googleusercontent.com/-oF1b3lvG52M/TltNu3zSKOI/AAAAAAAADdE/uiFJbDmHiik/s512/Asia%252520-%252520July%2525202011%252520546.JPG"/>
          <p:cNvPicPr>
            <a:picLocks noChangeAspect="1" noChangeArrowheads="1"/>
          </p:cNvPicPr>
          <p:nvPr/>
        </p:nvPicPr>
        <p:blipFill>
          <a:blip r:embed="rId14" cstate="print"/>
          <a:srcRect/>
          <a:stretch>
            <a:fillRect/>
          </a:stretch>
        </p:blipFill>
        <p:spPr bwMode="auto">
          <a:xfrm>
            <a:off x="7239000" y="304800"/>
            <a:ext cx="16002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40"/>
                                        </p:tgtEl>
                                        <p:attrNameLst>
                                          <p:attrName>style.visibility</p:attrName>
                                        </p:attrNameLst>
                                      </p:cBhvr>
                                      <p:to>
                                        <p:strVal val="visible"/>
                                      </p:to>
                                    </p:set>
                                    <p:anim to="" calcmode="lin" valueType="num">
                                      <p:cBhvr>
                                        <p:cTn id="10" dur="1" fill="hold"/>
                                        <p:tgtEl>
                                          <p:spTgt spid="266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6638"/>
                                        </p:tgtEl>
                                        <p:attrNameLst>
                                          <p:attrName>style.visibility</p:attrName>
                                        </p:attrNameLst>
                                      </p:cBhvr>
                                      <p:to>
                                        <p:strVal val="visible"/>
                                      </p:to>
                                    </p:set>
                                    <p:anim to="" calcmode="lin" valueType="num">
                                      <p:cBhvr>
                                        <p:cTn id="13" dur="1" fill="hold"/>
                                        <p:tgtEl>
                                          <p:spTgt spid="2663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6626"/>
                                        </p:tgtEl>
                                        <p:attrNameLst>
                                          <p:attrName>style.visibility</p:attrName>
                                        </p:attrNameLst>
                                      </p:cBhvr>
                                      <p:to>
                                        <p:strVal val="visible"/>
                                      </p:to>
                                    </p:set>
                                    <p:anim to="" calcmode="lin" valueType="num">
                                      <p:cBhvr>
                                        <p:cTn id="18" dur="1" fill="hold"/>
                                        <p:tgtEl>
                                          <p:spTgt spid="2662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28"/>
                                        </p:tgtEl>
                                        <p:attrNameLst>
                                          <p:attrName>style.visibility</p:attrName>
                                        </p:attrNameLst>
                                      </p:cBhvr>
                                      <p:to>
                                        <p:strVal val="visible"/>
                                      </p:to>
                                    </p:set>
                                    <p:anim to="" calcmode="lin" valueType="num">
                                      <p:cBhvr>
                                        <p:cTn id="21" dur="1" fill="hold"/>
                                        <p:tgtEl>
                                          <p:spTgt spid="26628"/>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6634"/>
                                        </p:tgtEl>
                                        <p:attrNameLst>
                                          <p:attrName>style.visibility</p:attrName>
                                        </p:attrNameLst>
                                      </p:cBhvr>
                                      <p:to>
                                        <p:strVal val="visible"/>
                                      </p:to>
                                    </p:set>
                                    <p:anim to="" calcmode="lin" valueType="num">
                                      <p:cBhvr>
                                        <p:cTn id="24" dur="1" fill="hold"/>
                                        <p:tgtEl>
                                          <p:spTgt spid="2663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6636"/>
                                        </p:tgtEl>
                                        <p:attrNameLst>
                                          <p:attrName>style.visibility</p:attrName>
                                        </p:attrNameLst>
                                      </p:cBhvr>
                                      <p:to>
                                        <p:strVal val="visible"/>
                                      </p:to>
                                    </p:set>
                                    <p:anim to="" calcmode="lin" valueType="num">
                                      <p:cBhvr>
                                        <p:cTn id="27" dur="1" fill="hold"/>
                                        <p:tgtEl>
                                          <p:spTgt spid="26636"/>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6630"/>
                                        </p:tgtEl>
                                        <p:attrNameLst>
                                          <p:attrName>style.visibility</p:attrName>
                                        </p:attrNameLst>
                                      </p:cBhvr>
                                      <p:to>
                                        <p:strVal val="visible"/>
                                      </p:to>
                                    </p:set>
                                    <p:anim to="" calcmode="lin" valueType="num">
                                      <p:cBhvr>
                                        <p:cTn id="30" dur="1" fill="hold"/>
                                        <p:tgtEl>
                                          <p:spTgt spid="26630"/>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6648"/>
                                        </p:tgtEl>
                                        <p:attrNameLst>
                                          <p:attrName>style.visibility</p:attrName>
                                        </p:attrNameLst>
                                      </p:cBhvr>
                                      <p:to>
                                        <p:strVal val="visible"/>
                                      </p:to>
                                    </p:set>
                                    <p:anim to="" calcmode="lin" valueType="num">
                                      <p:cBhvr>
                                        <p:cTn id="33" dur="1" fill="hold"/>
                                        <p:tgtEl>
                                          <p:spTgt spid="26648"/>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6642"/>
                                        </p:tgtEl>
                                        <p:attrNameLst>
                                          <p:attrName>style.visibility</p:attrName>
                                        </p:attrNameLst>
                                      </p:cBhvr>
                                      <p:to>
                                        <p:strVal val="visible"/>
                                      </p:to>
                                    </p:set>
                                    <p:anim to="" calcmode="lin" valueType="num">
                                      <p:cBhvr>
                                        <p:cTn id="36" dur="1" fill="hold"/>
                                        <p:tgtEl>
                                          <p:spTgt spid="26642"/>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6646"/>
                                        </p:tgtEl>
                                        <p:attrNameLst>
                                          <p:attrName>style.visibility</p:attrName>
                                        </p:attrNameLst>
                                      </p:cBhvr>
                                      <p:to>
                                        <p:strVal val="visible"/>
                                      </p:to>
                                    </p:set>
                                    <p:anim to="" calcmode="lin" valueType="num">
                                      <p:cBhvr>
                                        <p:cTn id="39" dur="1" fill="hold"/>
                                        <p:tgtEl>
                                          <p:spTgt spid="26646"/>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6644"/>
                                        </p:tgtEl>
                                        <p:attrNameLst>
                                          <p:attrName>style.visibility</p:attrName>
                                        </p:attrNameLst>
                                      </p:cBhvr>
                                      <p:to>
                                        <p:strVal val="visible"/>
                                      </p:to>
                                    </p:set>
                                    <p:anim to="" calcmode="lin" valueType="num">
                                      <p:cBhvr>
                                        <p:cTn id="42" dur="1" fill="hold"/>
                                        <p:tgtEl>
                                          <p:spTgt spid="2664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6650"/>
                                        </p:tgtEl>
                                        <p:attrNameLst>
                                          <p:attrName>style.visibility</p:attrName>
                                        </p:attrNameLst>
                                      </p:cBhvr>
                                      <p:to>
                                        <p:strVal val="visible"/>
                                      </p:to>
                                    </p:set>
                                    <p:anim to="" calcmode="lin" valueType="num">
                                      <p:cBhvr>
                                        <p:cTn id="45" dur="1" fill="hold"/>
                                        <p:tgtEl>
                                          <p:spTgt spid="266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http://www.korea-is-one.org/IMG/Comfort_women_used_by_US.jpg"/>
          <p:cNvPicPr>
            <a:picLocks noChangeAspect="1" noChangeArrowheads="1"/>
          </p:cNvPicPr>
          <p:nvPr/>
        </p:nvPicPr>
        <p:blipFill>
          <a:blip r:embed="rId2" cstate="print">
            <a:lum bright="70000" contrast="-70000"/>
          </a:blip>
          <a:srcRect/>
          <a:stretch>
            <a:fillRect/>
          </a:stretch>
        </p:blipFill>
        <p:spPr bwMode="auto">
          <a:xfrm>
            <a:off x="152400" y="-1588"/>
            <a:ext cx="8839200" cy="6859588"/>
          </a:xfrm>
          <a:prstGeom prst="rect">
            <a:avLst/>
          </a:prstGeom>
          <a:noFill/>
          <a:ln w="9525">
            <a:noFill/>
            <a:miter lim="800000"/>
            <a:headEnd/>
            <a:tailEnd/>
          </a:ln>
        </p:spPr>
      </p:pic>
      <p:sp>
        <p:nvSpPr>
          <p:cNvPr id="25602" name="TextBox 1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China and Korea</a:t>
            </a:r>
          </a:p>
        </p:txBody>
      </p:sp>
      <p:sp>
        <p:nvSpPr>
          <p:cNvPr id="17" name="Rectangle 1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Wednesday Demonstration– Seoul, South Korea</a:t>
            </a:r>
            <a:endParaRPr lang="en-US">
              <a:latin typeface="Times New Roman" pitchFamily="18" charset="0"/>
              <a:cs typeface="Times New Roman" pitchFamily="18" charset="0"/>
            </a:endParaRPr>
          </a:p>
        </p:txBody>
      </p:sp>
      <p:pic>
        <p:nvPicPr>
          <p:cNvPr id="27650" name="Picture 2" descr="https://lh3.googleusercontent.com/-MjzyQ9V50fY/TltPjrYtRgI/AAAAAAAADd4/NenODVSVfZE/s576/Asia%252520-%252520July%2525202011%252520562.JPG"/>
          <p:cNvPicPr>
            <a:picLocks noChangeAspect="1" noChangeArrowheads="1"/>
          </p:cNvPicPr>
          <p:nvPr/>
        </p:nvPicPr>
        <p:blipFill>
          <a:blip r:embed="rId3" cstate="print"/>
          <a:srcRect/>
          <a:stretch>
            <a:fillRect/>
          </a:stretch>
        </p:blipFill>
        <p:spPr bwMode="auto">
          <a:xfrm>
            <a:off x="228600" y="990600"/>
            <a:ext cx="2971800" cy="2228850"/>
          </a:xfrm>
          <a:prstGeom prst="rect">
            <a:avLst/>
          </a:prstGeom>
          <a:noFill/>
          <a:ln w="9525">
            <a:noFill/>
            <a:miter lim="800000"/>
            <a:headEnd/>
            <a:tailEnd/>
          </a:ln>
        </p:spPr>
      </p:pic>
      <p:pic>
        <p:nvPicPr>
          <p:cNvPr id="27652" name="Picture 4" descr="https://lh5.googleusercontent.com/-_e02w65urFM/TltPka_wmaI/AAAAAAAADeA/YSD_PgHSGFM/s576/Asia%252520-%252520July%2525202011%252520563.JPG"/>
          <p:cNvPicPr>
            <a:picLocks noChangeAspect="1" noChangeArrowheads="1"/>
          </p:cNvPicPr>
          <p:nvPr/>
        </p:nvPicPr>
        <p:blipFill>
          <a:blip r:embed="rId4" cstate="print"/>
          <a:srcRect/>
          <a:stretch>
            <a:fillRect/>
          </a:stretch>
        </p:blipFill>
        <p:spPr bwMode="auto">
          <a:xfrm>
            <a:off x="457200" y="4038600"/>
            <a:ext cx="2032000" cy="1524000"/>
          </a:xfrm>
          <a:prstGeom prst="rect">
            <a:avLst/>
          </a:prstGeom>
          <a:noFill/>
          <a:ln w="9525">
            <a:noFill/>
            <a:miter lim="800000"/>
            <a:headEnd/>
            <a:tailEnd/>
          </a:ln>
        </p:spPr>
      </p:pic>
      <p:pic>
        <p:nvPicPr>
          <p:cNvPr id="27654" name="Picture 6" descr="https://lh5.googleusercontent.com/-zBnp5I7Krz4/TltPly0aeeI/AAAAAAAADeI/xV2oy3n2nbE/s576/Asia%252520-%252520July%2525202011%252520565.JPG"/>
          <p:cNvPicPr>
            <a:picLocks noChangeAspect="1" noChangeArrowheads="1"/>
          </p:cNvPicPr>
          <p:nvPr/>
        </p:nvPicPr>
        <p:blipFill>
          <a:blip r:embed="rId5" cstate="print"/>
          <a:srcRect/>
          <a:stretch>
            <a:fillRect/>
          </a:stretch>
        </p:blipFill>
        <p:spPr bwMode="auto">
          <a:xfrm>
            <a:off x="3733800" y="1295400"/>
            <a:ext cx="2336800" cy="1752600"/>
          </a:xfrm>
          <a:prstGeom prst="rect">
            <a:avLst/>
          </a:prstGeom>
          <a:noFill/>
          <a:ln w="9525">
            <a:noFill/>
            <a:miter lim="800000"/>
            <a:headEnd/>
            <a:tailEnd/>
          </a:ln>
        </p:spPr>
      </p:pic>
      <p:pic>
        <p:nvPicPr>
          <p:cNvPr id="27656" name="Picture 8" descr="https://lh3.googleusercontent.com/-oG4zsh9no-U/TltP1o6R4iI/AAAAAAAADeo/IlT2Q8YTjBQ/s576/Asia%252520-%252520July%2525202011%252520573.JPG"/>
          <p:cNvPicPr>
            <a:picLocks noChangeAspect="1" noChangeArrowheads="1"/>
          </p:cNvPicPr>
          <p:nvPr/>
        </p:nvPicPr>
        <p:blipFill>
          <a:blip r:embed="rId6" cstate="print"/>
          <a:srcRect/>
          <a:stretch>
            <a:fillRect/>
          </a:stretch>
        </p:blipFill>
        <p:spPr bwMode="auto">
          <a:xfrm>
            <a:off x="3505200" y="3657600"/>
            <a:ext cx="2438400" cy="1828800"/>
          </a:xfrm>
          <a:prstGeom prst="rect">
            <a:avLst/>
          </a:prstGeom>
          <a:noFill/>
          <a:ln w="9525">
            <a:noFill/>
            <a:miter lim="800000"/>
            <a:headEnd/>
            <a:tailEnd/>
          </a:ln>
        </p:spPr>
      </p:pic>
      <p:pic>
        <p:nvPicPr>
          <p:cNvPr id="27658" name="Picture 10" descr="https://lh4.googleusercontent.com/-qGI06sherKA/TltP2dov9xI/AAAAAAAADew/vffCfo2OKDA/s576/Asia%252520-%252520July%2525202011%252520574.JPG"/>
          <p:cNvPicPr>
            <a:picLocks noChangeAspect="1" noChangeArrowheads="1"/>
          </p:cNvPicPr>
          <p:nvPr/>
        </p:nvPicPr>
        <p:blipFill>
          <a:blip r:embed="rId7" cstate="print"/>
          <a:srcRect/>
          <a:stretch>
            <a:fillRect/>
          </a:stretch>
        </p:blipFill>
        <p:spPr bwMode="auto">
          <a:xfrm>
            <a:off x="6477000" y="990600"/>
            <a:ext cx="2209800" cy="1657350"/>
          </a:xfrm>
          <a:prstGeom prst="rect">
            <a:avLst/>
          </a:prstGeom>
          <a:noFill/>
          <a:ln w="9525">
            <a:noFill/>
            <a:miter lim="800000"/>
            <a:headEnd/>
            <a:tailEnd/>
          </a:ln>
        </p:spPr>
      </p:pic>
      <p:pic>
        <p:nvPicPr>
          <p:cNvPr id="27660" name="Picture 12" descr="https://lh3.googleusercontent.com/-xte5ZzyX5-M/TltP3x64t7I/AAAAAAAADe4/IpVANFJkdZ8/s512/Asia%252520-%252520July%2525202011%252520576.JPG"/>
          <p:cNvPicPr>
            <a:picLocks noChangeAspect="1" noChangeArrowheads="1"/>
          </p:cNvPicPr>
          <p:nvPr/>
        </p:nvPicPr>
        <p:blipFill>
          <a:blip r:embed="rId8" cstate="print"/>
          <a:srcRect/>
          <a:stretch>
            <a:fillRect/>
          </a:stretch>
        </p:blipFill>
        <p:spPr bwMode="auto">
          <a:xfrm>
            <a:off x="6553200" y="3048000"/>
            <a:ext cx="1885950" cy="2514600"/>
          </a:xfrm>
          <a:prstGeom prst="rect">
            <a:avLst/>
          </a:prstGeom>
          <a:noFill/>
          <a:ln w="9525">
            <a:noFill/>
            <a:miter lim="800000"/>
            <a:headEnd/>
            <a:tailEnd/>
          </a:ln>
        </p:spPr>
      </p:pic>
      <p:sp>
        <p:nvSpPr>
          <p:cNvPr id="23" name="Rectangle 22"/>
          <p:cNvSpPr>
            <a:spLocks noChangeArrowheads="1"/>
          </p:cNvSpPr>
          <p:nvPr/>
        </p:nvSpPr>
        <p:spPr bwMode="auto">
          <a:xfrm>
            <a:off x="0" y="57912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1000</a:t>
            </a:r>
            <a:r>
              <a:rPr lang="en-US" sz="2400" b="1" i="1" baseline="30000">
                <a:latin typeface="Times New Roman" pitchFamily="18" charset="0"/>
                <a:cs typeface="Times New Roman" pitchFamily="18" charset="0"/>
              </a:rPr>
              <a:t>th</a:t>
            </a:r>
            <a:r>
              <a:rPr lang="en-US" sz="2400" b="1" i="1">
                <a:latin typeface="Times New Roman" pitchFamily="18" charset="0"/>
                <a:cs typeface="Times New Roman" pitchFamily="18" charset="0"/>
              </a:rPr>
              <a:t> Wednesday Demonstration – December 14</a:t>
            </a:r>
            <a:r>
              <a:rPr lang="en-US" sz="2400" b="1" i="1" baseline="30000">
                <a:latin typeface="Times New Roman" pitchFamily="18" charset="0"/>
                <a:cs typeface="Times New Roman" pitchFamily="18" charset="0"/>
              </a:rPr>
              <a:t>th</a:t>
            </a:r>
            <a:r>
              <a:rPr lang="en-US" sz="2400" b="1" i="1">
                <a:latin typeface="Times New Roman" pitchFamily="18" charset="0"/>
                <a:cs typeface="Times New Roman" pitchFamily="18" charset="0"/>
              </a:rPr>
              <a:t>, 2011</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to="" calcmode="lin" valueType="num">
                                      <p:cBhvr>
                                        <p:cTn id="12" dur="1" fill="hold"/>
                                        <p:tgtEl>
                                          <p:spTgt spid="2765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7654"/>
                                        </p:tgtEl>
                                        <p:attrNameLst>
                                          <p:attrName>style.visibility</p:attrName>
                                        </p:attrNameLst>
                                      </p:cBhvr>
                                      <p:to>
                                        <p:strVal val="visible"/>
                                      </p:to>
                                    </p:set>
                                    <p:anim to="" calcmode="lin" valueType="num">
                                      <p:cBhvr>
                                        <p:cTn id="15" dur="1" fill="hold"/>
                                        <p:tgtEl>
                                          <p:spTgt spid="2765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7658"/>
                                        </p:tgtEl>
                                        <p:attrNameLst>
                                          <p:attrName>style.visibility</p:attrName>
                                        </p:attrNameLst>
                                      </p:cBhvr>
                                      <p:to>
                                        <p:strVal val="visible"/>
                                      </p:to>
                                    </p:set>
                                    <p:anim to="" calcmode="lin" valueType="num">
                                      <p:cBhvr>
                                        <p:cTn id="18" dur="1" fill="hold"/>
                                        <p:tgtEl>
                                          <p:spTgt spid="2765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7660"/>
                                        </p:tgtEl>
                                        <p:attrNameLst>
                                          <p:attrName>style.visibility</p:attrName>
                                        </p:attrNameLst>
                                      </p:cBhvr>
                                      <p:to>
                                        <p:strVal val="visible"/>
                                      </p:to>
                                    </p:set>
                                    <p:anim to="" calcmode="lin" valueType="num">
                                      <p:cBhvr>
                                        <p:cTn id="21" dur="1" fill="hold"/>
                                        <p:tgtEl>
                                          <p:spTgt spid="2766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6"/>
                                        </p:tgtEl>
                                        <p:attrNameLst>
                                          <p:attrName>style.visibility</p:attrName>
                                        </p:attrNameLst>
                                      </p:cBhvr>
                                      <p:to>
                                        <p:strVal val="visible"/>
                                      </p:to>
                                    </p:set>
                                    <p:anim to="" calcmode="lin" valueType="num">
                                      <p:cBhvr>
                                        <p:cTn id="24" dur="1" fill="hold"/>
                                        <p:tgtEl>
                                          <p:spTgt spid="27656"/>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7652"/>
                                        </p:tgtEl>
                                        <p:attrNameLst>
                                          <p:attrName>style.visibility</p:attrName>
                                        </p:attrNameLst>
                                      </p:cBhvr>
                                      <p:to>
                                        <p:strVal val="visible"/>
                                      </p:to>
                                    </p:set>
                                    <p:anim to="" calcmode="lin" valueType="num">
                                      <p:cBhvr>
                                        <p:cTn id="27" dur="1" fill="hold"/>
                                        <p:tgtEl>
                                          <p:spTgt spid="2765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cBhvr>
                                        <p:cTn id="32"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www.pbs.org/wgbh/nova/sciencenow/0401/images/02-hist-04-l.jpg"/>
          <p:cNvPicPr>
            <a:picLocks noChangeAspect="1" noChangeArrowheads="1"/>
          </p:cNvPicPr>
          <p:nvPr/>
        </p:nvPicPr>
        <p:blipFill>
          <a:blip r:embed="rId3" cstate="print">
            <a:lum bright="70000" contrast="-70000"/>
          </a:blip>
          <a:srcRect/>
          <a:stretch>
            <a:fillRect/>
          </a:stretch>
        </p:blipFill>
        <p:spPr bwMode="auto">
          <a:xfrm>
            <a:off x="0" y="0"/>
            <a:ext cx="9144000" cy="6958013"/>
          </a:xfrm>
          <a:prstGeom prst="rect">
            <a:avLst/>
          </a:prstGeom>
          <a:noFill/>
          <a:ln w="9525">
            <a:noFill/>
            <a:miter lim="800000"/>
            <a:headEnd/>
            <a:tailEnd/>
          </a:ln>
        </p:spPr>
      </p:pic>
      <p:sp>
        <p:nvSpPr>
          <p:cNvPr id="5" name="TextBox 4"/>
          <p:cNvSpPr txBox="1">
            <a:spLocks noChangeArrowheads="1"/>
          </p:cNvSpPr>
          <p:nvPr/>
        </p:nvSpPr>
        <p:spPr bwMode="auto">
          <a:xfrm>
            <a:off x="0" y="1905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Unit 731 – Human Experimentation – </a:t>
            </a:r>
            <a:r>
              <a:rPr lang="en-US" b="1">
                <a:solidFill>
                  <a:srgbClr val="C00000"/>
                </a:solidFill>
                <a:latin typeface="Times New Roman" pitchFamily="18" charset="0"/>
                <a:cs typeface="Times New Roman" pitchFamily="18" charset="0"/>
              </a:rPr>
              <a:t>Harbin, China</a:t>
            </a:r>
            <a:endParaRPr lang="en-US" b="1" i="1">
              <a:solidFill>
                <a:srgbClr val="C00000"/>
              </a:solidFill>
              <a:latin typeface="Times New Roman" pitchFamily="18" charset="0"/>
              <a:cs typeface="Times New Roman" pitchFamily="18" charset="0"/>
            </a:endParaRPr>
          </a:p>
        </p:txBody>
      </p:sp>
      <p:pic>
        <p:nvPicPr>
          <p:cNvPr id="4" name="The Horror of UNIT 731 pt.1.wmv">
            <a:hlinkClick r:id="" action="ppaction://media"/>
          </p:cNvPr>
          <p:cNvPicPr>
            <a:picLocks noRot="1" noChangeAspect="1"/>
          </p:cNvPicPr>
          <p:nvPr>
            <a:videoFile r:link="rId1"/>
          </p:nvPr>
        </p:nvPicPr>
        <p:blipFill>
          <a:blip r:embed="rId4" cstate="print"/>
          <a:srcRect/>
          <a:stretch>
            <a:fillRect/>
          </a:stretch>
        </p:blipFill>
        <p:spPr bwMode="auto">
          <a:xfrm>
            <a:off x="3048000" y="3124200"/>
            <a:ext cx="3048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www.pbs.org/wgbh/nova/sciencenow/0401/images/02-hist-04-l.jpg"/>
          <p:cNvPicPr>
            <a:picLocks noChangeAspect="1" noChangeArrowheads="1"/>
          </p:cNvPicPr>
          <p:nvPr/>
        </p:nvPicPr>
        <p:blipFill>
          <a:blip r:embed="rId2" cstate="print">
            <a:lum bright="70000" contrast="-70000"/>
          </a:blip>
          <a:srcRect/>
          <a:stretch>
            <a:fillRect/>
          </a:stretch>
        </p:blipFill>
        <p:spPr bwMode="auto">
          <a:xfrm>
            <a:off x="0" y="0"/>
            <a:ext cx="9144000" cy="6958013"/>
          </a:xfrm>
          <a:prstGeom prst="rect">
            <a:avLst/>
          </a:prstGeom>
          <a:noFill/>
          <a:ln w="9525">
            <a:noFill/>
            <a:miter lim="800000"/>
            <a:headEnd/>
            <a:tailEnd/>
          </a:ln>
        </p:spPr>
      </p:pic>
      <p:sp>
        <p:nvSpPr>
          <p:cNvPr id="5" name="TextBox 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Unit 731 – Human Experimentation – </a:t>
            </a:r>
            <a:r>
              <a:rPr lang="en-US" b="1">
                <a:solidFill>
                  <a:srgbClr val="C00000"/>
                </a:solidFill>
                <a:latin typeface="Times New Roman" pitchFamily="18" charset="0"/>
                <a:cs typeface="Times New Roman" pitchFamily="18" charset="0"/>
              </a:rPr>
              <a:t>Harbin, China</a:t>
            </a:r>
            <a:endParaRPr lang="en-US" b="1" i="1">
              <a:solidFill>
                <a:srgbClr val="C00000"/>
              </a:solidFill>
              <a:latin typeface="Times New Roman" pitchFamily="18" charset="0"/>
              <a:cs typeface="Times New Roman" pitchFamily="18" charset="0"/>
            </a:endParaRPr>
          </a:p>
        </p:txBody>
      </p:sp>
      <p:pic>
        <p:nvPicPr>
          <p:cNvPr id="2050" name="Picture 2" descr="https://lh5.googleusercontent.com/-7JVo0Gk6OYo/TlsqryY6oZI/AAAAAAAADAA/8cbda5MLrbw/s576/Asia%252520-%252520July%2525202011%252520139.JPG"/>
          <p:cNvPicPr>
            <a:picLocks noChangeAspect="1" noChangeArrowheads="1"/>
          </p:cNvPicPr>
          <p:nvPr/>
        </p:nvPicPr>
        <p:blipFill>
          <a:blip r:embed="rId3" cstate="print"/>
          <a:srcRect/>
          <a:stretch>
            <a:fillRect/>
          </a:stretch>
        </p:blipFill>
        <p:spPr bwMode="auto">
          <a:xfrm>
            <a:off x="2743200" y="3352800"/>
            <a:ext cx="3556000" cy="2667000"/>
          </a:xfrm>
          <a:prstGeom prst="rect">
            <a:avLst/>
          </a:prstGeom>
          <a:noFill/>
          <a:ln w="9525">
            <a:noFill/>
            <a:miter lim="800000"/>
            <a:headEnd/>
            <a:tailEnd/>
          </a:ln>
        </p:spPr>
      </p:pic>
      <p:pic>
        <p:nvPicPr>
          <p:cNvPr id="6" name="Picture 2" descr="https://lh6.googleusercontent.com/-qV5fgA8tNS0/Tlsq0niYe6I/AAAAAAAADBQ/qP89mulyzb0/s576/Asia%252520-%252520July%2525202011%252520154.JPG"/>
          <p:cNvPicPr>
            <a:picLocks noChangeAspect="1" noChangeArrowheads="1"/>
          </p:cNvPicPr>
          <p:nvPr/>
        </p:nvPicPr>
        <p:blipFill>
          <a:blip r:embed="rId4" cstate="print"/>
          <a:srcRect/>
          <a:stretch>
            <a:fillRect/>
          </a:stretch>
        </p:blipFill>
        <p:spPr bwMode="auto">
          <a:xfrm>
            <a:off x="228600" y="4191000"/>
            <a:ext cx="2286000" cy="1714500"/>
          </a:xfrm>
          <a:prstGeom prst="rect">
            <a:avLst/>
          </a:prstGeom>
          <a:noFill/>
          <a:ln w="9525">
            <a:noFill/>
            <a:miter lim="800000"/>
            <a:headEnd/>
            <a:tailEnd/>
          </a:ln>
        </p:spPr>
      </p:pic>
      <p:pic>
        <p:nvPicPr>
          <p:cNvPr id="7" name="Picture 4" descr="https://lh6.googleusercontent.com/-tIoGlZS9Jqs/TlsrCaaJihI/AAAAAAAADB8/0dnSDcBuWms/s512/Asia%252520-%252520July%2525202011%252520162.JPG"/>
          <p:cNvPicPr>
            <a:picLocks noChangeAspect="1" noChangeArrowheads="1"/>
          </p:cNvPicPr>
          <p:nvPr/>
        </p:nvPicPr>
        <p:blipFill>
          <a:blip r:embed="rId5" cstate="print"/>
          <a:srcRect/>
          <a:stretch>
            <a:fillRect/>
          </a:stretch>
        </p:blipFill>
        <p:spPr bwMode="auto">
          <a:xfrm>
            <a:off x="6172200" y="457200"/>
            <a:ext cx="1885950" cy="2514600"/>
          </a:xfrm>
          <a:prstGeom prst="rect">
            <a:avLst/>
          </a:prstGeom>
          <a:noFill/>
          <a:ln w="9525">
            <a:noFill/>
            <a:miter lim="800000"/>
            <a:headEnd/>
            <a:tailEnd/>
          </a:ln>
        </p:spPr>
      </p:pic>
      <p:pic>
        <p:nvPicPr>
          <p:cNvPr id="8" name="Picture 8" descr="https://lh5.googleusercontent.com/-7_n96X6PgeM/TlsrEM3xWHI/AAAAAAAADCM/2LmhAKU91Ig/s576/Asia%252520-%252520July%2525202011%252520166.JPG"/>
          <p:cNvPicPr>
            <a:picLocks noChangeAspect="1" noChangeArrowheads="1"/>
          </p:cNvPicPr>
          <p:nvPr/>
        </p:nvPicPr>
        <p:blipFill>
          <a:blip r:embed="rId6" cstate="print"/>
          <a:srcRect/>
          <a:stretch>
            <a:fillRect/>
          </a:stretch>
        </p:blipFill>
        <p:spPr bwMode="auto">
          <a:xfrm>
            <a:off x="6934200" y="4038600"/>
            <a:ext cx="1930400" cy="1447800"/>
          </a:xfrm>
          <a:prstGeom prst="rect">
            <a:avLst/>
          </a:prstGeom>
          <a:noFill/>
          <a:ln w="9525">
            <a:noFill/>
            <a:miter lim="800000"/>
            <a:headEnd/>
            <a:tailEnd/>
          </a:ln>
        </p:spPr>
      </p:pic>
      <p:pic>
        <p:nvPicPr>
          <p:cNvPr id="9" name="Picture 10" descr="https://lh4.googleusercontent.com/-u75vap260vE/TlsrHksi_XI/AAAAAAAADCs/y2v3Kr30Vqw/s576/Asia%252520-%252520July%2525202011%252520173.JPG"/>
          <p:cNvPicPr>
            <a:picLocks noChangeAspect="1" noChangeArrowheads="1"/>
          </p:cNvPicPr>
          <p:nvPr/>
        </p:nvPicPr>
        <p:blipFill>
          <a:blip r:embed="rId7" cstate="print"/>
          <a:srcRect/>
          <a:stretch>
            <a:fillRect/>
          </a:stretch>
        </p:blipFill>
        <p:spPr bwMode="auto">
          <a:xfrm>
            <a:off x="762000" y="609600"/>
            <a:ext cx="2743200" cy="2057400"/>
          </a:xfrm>
          <a:prstGeom prst="rect">
            <a:avLst/>
          </a:prstGeom>
          <a:noFill/>
          <a:ln w="9525">
            <a:noFill/>
            <a:miter lim="800000"/>
            <a:headEnd/>
            <a:tailEnd/>
          </a:ln>
        </p:spPr>
      </p:pic>
      <p:sp>
        <p:nvSpPr>
          <p:cNvPr id="10" name="TextBox 9"/>
          <p:cNvSpPr txBox="1">
            <a:spLocks noChangeArrowheads="1"/>
          </p:cNvSpPr>
          <p:nvPr/>
        </p:nvSpPr>
        <p:spPr bwMode="auto">
          <a:xfrm>
            <a:off x="3733800" y="5410200"/>
            <a:ext cx="1600200" cy="369888"/>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1935 - 1945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www.pbs.org/wgbh/nova/sciencenow/0401/images/02-hist-04-l.jpg"/>
          <p:cNvPicPr>
            <a:picLocks noChangeAspect="1" noChangeArrowheads="1"/>
          </p:cNvPicPr>
          <p:nvPr/>
        </p:nvPicPr>
        <p:blipFill>
          <a:blip r:embed="rId2" cstate="print">
            <a:lum bright="70000" contrast="-70000"/>
          </a:blip>
          <a:srcRect/>
          <a:stretch>
            <a:fillRect/>
          </a:stretch>
        </p:blipFill>
        <p:spPr bwMode="auto">
          <a:xfrm>
            <a:off x="0" y="0"/>
            <a:ext cx="9144000" cy="6958013"/>
          </a:xfrm>
          <a:prstGeom prst="rect">
            <a:avLst/>
          </a:prstGeom>
          <a:noFill/>
          <a:ln w="9525">
            <a:noFill/>
            <a:miter lim="800000"/>
            <a:headEnd/>
            <a:tailEnd/>
          </a:ln>
        </p:spPr>
      </p:pic>
      <p:sp>
        <p:nvSpPr>
          <p:cNvPr id="5" name="TextBox 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Unit 731 – Human Experimentation – </a:t>
            </a:r>
            <a:r>
              <a:rPr lang="en-US" b="1">
                <a:solidFill>
                  <a:srgbClr val="C00000"/>
                </a:solidFill>
                <a:latin typeface="Times New Roman" pitchFamily="18" charset="0"/>
                <a:cs typeface="Times New Roman" pitchFamily="18" charset="0"/>
              </a:rPr>
              <a:t>Harbin, China</a:t>
            </a:r>
            <a:endParaRPr lang="en-US" b="1" i="1">
              <a:solidFill>
                <a:srgbClr val="C00000"/>
              </a:solidFill>
              <a:latin typeface="Times New Roman" pitchFamily="18" charset="0"/>
              <a:cs typeface="Times New Roman" pitchFamily="18" charset="0"/>
            </a:endParaRPr>
          </a:p>
        </p:txBody>
      </p:sp>
      <p:pic>
        <p:nvPicPr>
          <p:cNvPr id="30732" name="Picture 12" descr="https://lh6.googleusercontent.com/-nPDXGndqM-o/TlsrLpRIVhI/AAAAAAAADDM/SvI7cCpfJNs/s576/Asia%252520-%252520July%2525202011%252520182.JPG"/>
          <p:cNvPicPr>
            <a:picLocks noChangeAspect="1" noChangeArrowheads="1"/>
          </p:cNvPicPr>
          <p:nvPr/>
        </p:nvPicPr>
        <p:blipFill>
          <a:blip r:embed="rId3" cstate="print"/>
          <a:srcRect/>
          <a:stretch>
            <a:fillRect/>
          </a:stretch>
        </p:blipFill>
        <p:spPr bwMode="auto">
          <a:xfrm>
            <a:off x="6019800" y="3810000"/>
            <a:ext cx="2641600" cy="1981200"/>
          </a:xfrm>
          <a:prstGeom prst="rect">
            <a:avLst/>
          </a:prstGeom>
          <a:noFill/>
          <a:ln w="9525">
            <a:noFill/>
            <a:miter lim="800000"/>
            <a:headEnd/>
            <a:tailEnd/>
          </a:ln>
        </p:spPr>
      </p:pic>
      <p:pic>
        <p:nvPicPr>
          <p:cNvPr id="30734" name="Picture 14" descr="https://lh3.googleusercontent.com/-RMMxc5JVIbA/TlsrRW_KmuI/AAAAAAAADEA/TWlkJ-sjN-0/s576/Asia%252520-%252520July%2525202011%252520192.JPG"/>
          <p:cNvPicPr>
            <a:picLocks noChangeAspect="1" noChangeArrowheads="1"/>
          </p:cNvPicPr>
          <p:nvPr/>
        </p:nvPicPr>
        <p:blipFill>
          <a:blip r:embed="rId4" cstate="print"/>
          <a:srcRect/>
          <a:stretch>
            <a:fillRect/>
          </a:stretch>
        </p:blipFill>
        <p:spPr bwMode="auto">
          <a:xfrm>
            <a:off x="4267200" y="685800"/>
            <a:ext cx="2667000" cy="2000250"/>
          </a:xfrm>
          <a:prstGeom prst="rect">
            <a:avLst/>
          </a:prstGeom>
          <a:noFill/>
          <a:ln w="9525">
            <a:noFill/>
            <a:miter lim="800000"/>
            <a:headEnd/>
            <a:tailEnd/>
          </a:ln>
        </p:spPr>
      </p:pic>
      <p:pic>
        <p:nvPicPr>
          <p:cNvPr id="30736" name="Picture 16" descr="https://lh5.googleusercontent.com/-Y4I7YMMU_Uk/TlsrRjGL3YI/AAAAAAAADEE/-ZIyHc7JHUQ/s512/Asia%252520-%252520July%2525202011%252520193.JPG"/>
          <p:cNvPicPr>
            <a:picLocks noChangeAspect="1" noChangeArrowheads="1"/>
          </p:cNvPicPr>
          <p:nvPr/>
        </p:nvPicPr>
        <p:blipFill>
          <a:blip r:embed="rId5" cstate="print"/>
          <a:srcRect/>
          <a:stretch>
            <a:fillRect/>
          </a:stretch>
        </p:blipFill>
        <p:spPr bwMode="auto">
          <a:xfrm>
            <a:off x="838200" y="457200"/>
            <a:ext cx="1828800" cy="2438400"/>
          </a:xfrm>
          <a:prstGeom prst="rect">
            <a:avLst/>
          </a:prstGeom>
          <a:noFill/>
          <a:ln w="9525">
            <a:noFill/>
            <a:miter lim="800000"/>
            <a:headEnd/>
            <a:tailEnd/>
          </a:ln>
        </p:spPr>
      </p:pic>
      <p:pic>
        <p:nvPicPr>
          <p:cNvPr id="30738" name="Picture 18" descr="https://lh4.googleusercontent.com/-fFH0Ux2e2F8/TlsrTWbbPGI/AAAAAAAADEU/f22MGfMFA5Q/s512/Asia%252520-%252520July%2525202011%252520196.JPG"/>
          <p:cNvPicPr>
            <a:picLocks noChangeAspect="1" noChangeArrowheads="1"/>
          </p:cNvPicPr>
          <p:nvPr/>
        </p:nvPicPr>
        <p:blipFill>
          <a:blip r:embed="rId6" cstate="print"/>
          <a:srcRect/>
          <a:stretch>
            <a:fillRect/>
          </a:stretch>
        </p:blipFill>
        <p:spPr bwMode="auto">
          <a:xfrm>
            <a:off x="3810000" y="3581400"/>
            <a:ext cx="1485900" cy="1981200"/>
          </a:xfrm>
          <a:prstGeom prst="rect">
            <a:avLst/>
          </a:prstGeom>
          <a:noFill/>
          <a:ln w="9525">
            <a:noFill/>
            <a:miter lim="800000"/>
            <a:headEnd/>
            <a:tailEnd/>
          </a:ln>
        </p:spPr>
      </p:pic>
      <p:pic>
        <p:nvPicPr>
          <p:cNvPr id="30740" name="Picture 20" descr="https://lh4.googleusercontent.com/-Edy4JfEGu6Y/TlsrTxcl9QI/AAAAAAAADEc/4RdaNZniJNM/s576/Asia%252520-%252520July%2525202011%252520197.JPG"/>
          <p:cNvPicPr>
            <a:picLocks noChangeAspect="1" noChangeArrowheads="1"/>
          </p:cNvPicPr>
          <p:nvPr/>
        </p:nvPicPr>
        <p:blipFill>
          <a:blip r:embed="rId7" cstate="print"/>
          <a:srcRect/>
          <a:stretch>
            <a:fillRect/>
          </a:stretch>
        </p:blipFill>
        <p:spPr bwMode="auto">
          <a:xfrm>
            <a:off x="228600" y="3962400"/>
            <a:ext cx="2514600"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38"/>
                                        </p:tgtEl>
                                        <p:attrNameLst>
                                          <p:attrName>style.visibility</p:attrName>
                                        </p:attrNameLst>
                                      </p:cBhvr>
                                      <p:to>
                                        <p:strVal val="visible"/>
                                      </p:to>
                                    </p:set>
                                    <p:anim to="" calcmode="lin" valueType="num">
                                      <p:cBhvr>
                                        <p:cTn id="10" dur="1" fill="hold"/>
                                        <p:tgtEl>
                                          <p:spTgt spid="3073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32"/>
                                        </p:tgtEl>
                                        <p:attrNameLst>
                                          <p:attrName>style.visibility</p:attrName>
                                        </p:attrNameLst>
                                      </p:cBhvr>
                                      <p:to>
                                        <p:strVal val="visible"/>
                                      </p:to>
                                    </p:set>
                                    <p:anim to="" calcmode="lin" valueType="num">
                                      <p:cBhvr>
                                        <p:cTn id="15" dur="1" fill="hold"/>
                                        <p:tgtEl>
                                          <p:spTgt spid="30732"/>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0740"/>
                                        </p:tgtEl>
                                        <p:attrNameLst>
                                          <p:attrName>style.visibility</p:attrName>
                                        </p:attrNameLst>
                                      </p:cBhvr>
                                      <p:to>
                                        <p:strVal val="visible"/>
                                      </p:to>
                                    </p:set>
                                    <p:anim to="" calcmode="lin" valueType="num">
                                      <p:cBhvr>
                                        <p:cTn id="18" dur="1" fill="hold"/>
                                        <p:tgtEl>
                                          <p:spTgt spid="30740"/>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34"/>
                                        </p:tgtEl>
                                        <p:attrNameLst>
                                          <p:attrName>style.visibility</p:attrName>
                                        </p:attrNameLst>
                                      </p:cBhvr>
                                      <p:to>
                                        <p:strVal val="visible"/>
                                      </p:to>
                                    </p:set>
                                    <p:anim to="" calcmode="lin" valueType="num">
                                      <p:cBhvr>
                                        <p:cTn id="21" dur="1" fill="hold"/>
                                        <p:tgtEl>
                                          <p:spTgt spid="30734"/>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0736"/>
                                        </p:tgtEl>
                                        <p:attrNameLst>
                                          <p:attrName>style.visibility</p:attrName>
                                        </p:attrNameLst>
                                      </p:cBhvr>
                                      <p:to>
                                        <p:strVal val="visible"/>
                                      </p:to>
                                    </p:set>
                                    <p:anim to="" calcmode="lin" valueType="num">
                                      <p:cBhvr>
                                        <p:cTn id="24" dur="1" fill="hold"/>
                                        <p:tgtEl>
                                          <p:spTgt spid="307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www.pbs.org/wgbh/nova/sciencenow/0401/images/02-hist-04-l.jpg"/>
          <p:cNvPicPr>
            <a:picLocks noChangeAspect="1" noChangeArrowheads="1"/>
          </p:cNvPicPr>
          <p:nvPr/>
        </p:nvPicPr>
        <p:blipFill>
          <a:blip r:embed="rId2" cstate="print">
            <a:lum bright="70000" contrast="-70000"/>
          </a:blip>
          <a:srcRect/>
          <a:stretch>
            <a:fillRect/>
          </a:stretch>
        </p:blipFill>
        <p:spPr bwMode="auto">
          <a:xfrm>
            <a:off x="0" y="0"/>
            <a:ext cx="9144000" cy="6958013"/>
          </a:xfrm>
          <a:prstGeom prst="rect">
            <a:avLst/>
          </a:prstGeom>
          <a:noFill/>
          <a:ln w="9525">
            <a:noFill/>
            <a:miter lim="800000"/>
            <a:headEnd/>
            <a:tailEnd/>
          </a:ln>
        </p:spPr>
      </p:pic>
      <p:sp>
        <p:nvSpPr>
          <p:cNvPr id="5" name="TextBox 4"/>
          <p:cNvSpPr txBox="1">
            <a:spLocks noChangeArrowheads="1"/>
          </p:cNvSpPr>
          <p:nvPr/>
        </p:nvSpPr>
        <p:spPr bwMode="auto">
          <a:xfrm>
            <a:off x="0" y="64770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Unit 731 – Human Experimentation – </a:t>
            </a:r>
            <a:r>
              <a:rPr lang="en-US" b="1">
                <a:solidFill>
                  <a:srgbClr val="C00000"/>
                </a:solidFill>
                <a:latin typeface="Times New Roman" pitchFamily="18" charset="0"/>
                <a:cs typeface="Times New Roman" pitchFamily="18" charset="0"/>
              </a:rPr>
              <a:t>Harbin, China</a:t>
            </a:r>
            <a:endParaRPr lang="en-US" b="1" i="1">
              <a:solidFill>
                <a:srgbClr val="C00000"/>
              </a:solidFill>
              <a:latin typeface="Times New Roman" pitchFamily="18" charset="0"/>
              <a:cs typeface="Times New Roman" pitchFamily="18" charset="0"/>
            </a:endParaRPr>
          </a:p>
        </p:txBody>
      </p:sp>
      <p:pic>
        <p:nvPicPr>
          <p:cNvPr id="31746" name="Picture 2" descr="https://lh4.googleusercontent.com/-itmW0sSN6Q4/TlsrWc0X6TI/AAAAAAAADE0/AcV8skkPqD0/s512/Asia%252520-%252520July%2525202011%252520202.JPG"/>
          <p:cNvPicPr>
            <a:picLocks noChangeAspect="1" noChangeArrowheads="1"/>
          </p:cNvPicPr>
          <p:nvPr/>
        </p:nvPicPr>
        <p:blipFill>
          <a:blip r:embed="rId3" cstate="print"/>
          <a:srcRect/>
          <a:stretch>
            <a:fillRect/>
          </a:stretch>
        </p:blipFill>
        <p:spPr bwMode="auto">
          <a:xfrm>
            <a:off x="381000" y="3352800"/>
            <a:ext cx="2133600" cy="2844800"/>
          </a:xfrm>
          <a:prstGeom prst="rect">
            <a:avLst/>
          </a:prstGeom>
          <a:noFill/>
          <a:ln w="9525">
            <a:noFill/>
            <a:miter lim="800000"/>
            <a:headEnd/>
            <a:tailEnd/>
          </a:ln>
        </p:spPr>
      </p:pic>
      <p:pic>
        <p:nvPicPr>
          <p:cNvPr id="31748" name="Picture 4" descr="https://lh3.googleusercontent.com/-W9k2DcZjvOo/TlsrY518iMI/AAAAAAAADFQ/9FYuyi2z2fI/s576/Asia%252520-%252520July%2525202011%252520207.JPG"/>
          <p:cNvPicPr>
            <a:picLocks noChangeAspect="1" noChangeArrowheads="1"/>
          </p:cNvPicPr>
          <p:nvPr/>
        </p:nvPicPr>
        <p:blipFill>
          <a:blip r:embed="rId4" cstate="print"/>
          <a:srcRect/>
          <a:stretch>
            <a:fillRect/>
          </a:stretch>
        </p:blipFill>
        <p:spPr bwMode="auto">
          <a:xfrm>
            <a:off x="609600" y="381000"/>
            <a:ext cx="3200400" cy="2400300"/>
          </a:xfrm>
          <a:prstGeom prst="rect">
            <a:avLst/>
          </a:prstGeom>
          <a:noFill/>
          <a:ln w="9525">
            <a:noFill/>
            <a:miter lim="800000"/>
            <a:headEnd/>
            <a:tailEnd/>
          </a:ln>
        </p:spPr>
      </p:pic>
      <p:pic>
        <p:nvPicPr>
          <p:cNvPr id="31750" name="Picture 6" descr="https://lh4.googleusercontent.com/-wHZtY33aC8I/TlsrZcD3VSI/AAAAAAAADFU/0WepCeuJ4jU/s576/Asia%252520-%252520July%2525202011%252520208.JPG"/>
          <p:cNvPicPr>
            <a:picLocks noChangeAspect="1" noChangeArrowheads="1"/>
          </p:cNvPicPr>
          <p:nvPr/>
        </p:nvPicPr>
        <p:blipFill>
          <a:blip r:embed="rId5" cstate="print"/>
          <a:srcRect/>
          <a:stretch>
            <a:fillRect/>
          </a:stretch>
        </p:blipFill>
        <p:spPr bwMode="auto">
          <a:xfrm>
            <a:off x="3886200" y="3352800"/>
            <a:ext cx="3962400" cy="2971800"/>
          </a:xfrm>
          <a:prstGeom prst="rect">
            <a:avLst/>
          </a:prstGeom>
          <a:noFill/>
          <a:ln w="9525">
            <a:noFill/>
            <a:miter lim="800000"/>
            <a:headEnd/>
            <a:tailEnd/>
          </a:ln>
        </p:spPr>
      </p:pic>
      <p:pic>
        <p:nvPicPr>
          <p:cNvPr id="31752" name="Picture 8" descr="http://gallery.me.com/louisau/100757/AU_ALPHA_Tour_2011_7431/web.jpg?ver=13149236130001"/>
          <p:cNvPicPr>
            <a:picLocks noChangeAspect="1" noChangeArrowheads="1"/>
          </p:cNvPicPr>
          <p:nvPr/>
        </p:nvPicPr>
        <p:blipFill>
          <a:blip r:embed="rId6" cstate="print"/>
          <a:srcRect/>
          <a:stretch>
            <a:fillRect/>
          </a:stretch>
        </p:blipFill>
        <p:spPr bwMode="auto">
          <a:xfrm>
            <a:off x="4876800" y="381000"/>
            <a:ext cx="1889125" cy="282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0"/>
                                        </p:tgtEl>
                                        <p:attrNameLst>
                                          <p:attrName>style.visibility</p:attrName>
                                        </p:attrNameLst>
                                      </p:cBhvr>
                                      <p:to>
                                        <p:strVal val="visible"/>
                                      </p:to>
                                    </p:set>
                                    <p:anim to="" calcmode="lin" valueType="num">
                                      <p:cBhvr>
                                        <p:cTn id="10" dur="1" fill="hold"/>
                                        <p:tgtEl>
                                          <p:spTgt spid="317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anim to="" calcmode="lin" valueType="num">
                                      <p:cBhvr>
                                        <p:cTn id="15" dur="1" fill="hold"/>
                                        <p:tgtEl>
                                          <p:spTgt spid="31748"/>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1746"/>
                                        </p:tgtEl>
                                        <p:attrNameLst>
                                          <p:attrName>style.visibility</p:attrName>
                                        </p:attrNameLst>
                                      </p:cBhvr>
                                      <p:to>
                                        <p:strVal val="visible"/>
                                      </p:to>
                                    </p:set>
                                    <p:anim to="" calcmode="lin" valueType="num">
                                      <p:cBhvr>
                                        <p:cTn id="18" dur="1" fill="hold"/>
                                        <p:tgtEl>
                                          <p:spTgt spid="3174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1752"/>
                                        </p:tgtEl>
                                        <p:attrNameLst>
                                          <p:attrName>style.visibility</p:attrName>
                                        </p:attrNameLst>
                                      </p:cBhvr>
                                      <p:to>
                                        <p:strVal val="visible"/>
                                      </p:to>
                                    </p:set>
                                    <p:anim to="" calcmode="lin" valueType="num">
                                      <p:cBhvr>
                                        <p:cTn id="23" dur="1" fill="hold"/>
                                        <p:tgtEl>
                                          <p:spTgt spid="317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http://www.gendercide.org/images/pics/nanjing3.jpg"/>
          <p:cNvPicPr>
            <a:picLocks noChangeAspect="1" noChangeArrowheads="1"/>
          </p:cNvPicPr>
          <p:nvPr/>
        </p:nvPicPr>
        <p:blipFill>
          <a:blip r:embed="rId3"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1066800"/>
            <a:ext cx="9144000" cy="381000"/>
          </a:xfrm>
          <a:prstGeom prst="rect">
            <a:avLst/>
          </a:prstGeom>
          <a:noFill/>
          <a:ln w="9525">
            <a:noFill/>
            <a:miter lim="800000"/>
            <a:headEnd/>
            <a:tailEnd/>
          </a:ln>
        </p:spPr>
        <p:txBody>
          <a:bodyPr>
            <a:spAutoFit/>
          </a:bodyPr>
          <a:lstStyle/>
          <a:p>
            <a:pPr algn="ctr"/>
            <a:r>
              <a:rPr lang="en-US" b="1" dirty="0">
                <a:latin typeface="Times New Roman" pitchFamily="18" charset="0"/>
                <a:cs typeface="Times New Roman" pitchFamily="18" charset="0"/>
              </a:rPr>
              <a:t>Nanking Massacre (</a:t>
            </a:r>
            <a:r>
              <a:rPr lang="en-US" b="1" i="1" dirty="0">
                <a:latin typeface="Times New Roman" pitchFamily="18" charset="0"/>
                <a:cs typeface="Times New Roman" pitchFamily="18" charset="0"/>
              </a:rPr>
              <a:t>The Rape of Nanking) </a:t>
            </a:r>
            <a:r>
              <a:rPr lang="en-US" b="1" dirty="0">
                <a:latin typeface="Times New Roman" pitchFamily="18" charset="0"/>
                <a:cs typeface="Times New Roman" pitchFamily="18" charset="0"/>
              </a:rPr>
              <a:t>and Survivors </a:t>
            </a:r>
            <a:r>
              <a:rPr lang="en-US" b="1" i="1" dirty="0">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Nanjing, China</a:t>
            </a:r>
          </a:p>
        </p:txBody>
      </p:sp>
      <p:pic>
        <p:nvPicPr>
          <p:cNvPr id="8" name="Picture 4" descr="http://docspace.ca/sites/docspace.ca/files/film/irischangmovie.gif"/>
          <p:cNvPicPr>
            <a:picLocks noChangeAspect="1" noChangeArrowheads="1"/>
          </p:cNvPicPr>
          <p:nvPr/>
        </p:nvPicPr>
        <p:blipFill>
          <a:blip r:embed="rId4" cstate="print"/>
          <a:srcRect/>
          <a:stretch>
            <a:fillRect/>
          </a:stretch>
        </p:blipFill>
        <p:spPr bwMode="auto">
          <a:xfrm>
            <a:off x="5257800" y="2133600"/>
            <a:ext cx="1692275" cy="2362200"/>
          </a:xfrm>
          <a:prstGeom prst="rect">
            <a:avLst/>
          </a:prstGeom>
          <a:noFill/>
          <a:ln w="9525">
            <a:noFill/>
            <a:miter lim="800000"/>
            <a:headEnd/>
            <a:tailEnd/>
          </a:ln>
        </p:spPr>
      </p:pic>
      <p:pic>
        <p:nvPicPr>
          <p:cNvPr id="9" name="Picture 2" descr="http://photo.goodreads.com/books/1171305625l/95784.jpg"/>
          <p:cNvPicPr>
            <a:picLocks noChangeAspect="1" noChangeArrowheads="1"/>
          </p:cNvPicPr>
          <p:nvPr/>
        </p:nvPicPr>
        <p:blipFill>
          <a:blip r:embed="rId5" cstate="print"/>
          <a:srcRect/>
          <a:stretch>
            <a:fillRect/>
          </a:stretch>
        </p:blipFill>
        <p:spPr bwMode="auto">
          <a:xfrm>
            <a:off x="2057400" y="2133600"/>
            <a:ext cx="1549400" cy="2346325"/>
          </a:xfrm>
          <a:prstGeom prst="rect">
            <a:avLst/>
          </a:prstGeom>
          <a:noFill/>
          <a:ln w="9525">
            <a:noFill/>
            <a:miter lim="800000"/>
            <a:headEnd/>
            <a:tailEnd/>
          </a:ln>
        </p:spPr>
      </p:pic>
      <p:sp>
        <p:nvSpPr>
          <p:cNvPr id="6" name="TextBox 5"/>
          <p:cNvSpPr txBox="1"/>
          <p:nvPr/>
        </p:nvSpPr>
        <p:spPr>
          <a:xfrm>
            <a:off x="0" y="6019800"/>
            <a:ext cx="9144000" cy="523220"/>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Iris Chang: The Rape of Nanking</a:t>
            </a:r>
          </a:p>
          <a:p>
            <a:pPr algn="ctr"/>
            <a:r>
              <a:rPr lang="en-US" sz="1400" b="1" i="1" dirty="0" smtClean="0">
                <a:latin typeface="Times New Roman" pitchFamily="18" charset="0"/>
                <a:cs typeface="Times New Roman" pitchFamily="18" charset="0"/>
              </a:rPr>
              <a:t>Trailer</a:t>
            </a:r>
            <a:endParaRPr lang="en-US" sz="1400" b="1" i="1" dirty="0">
              <a:latin typeface="Times New Roman" pitchFamily="18" charset="0"/>
              <a:cs typeface="Times New Roman" pitchFamily="18" charset="0"/>
            </a:endParaRPr>
          </a:p>
        </p:txBody>
      </p:sp>
      <p:pic>
        <p:nvPicPr>
          <p:cNvPr id="10" name="Iris Chang The Rape.wmv">
            <a:hlinkClick r:id="" action="ppaction://media"/>
          </p:cNvPr>
          <p:cNvPicPr>
            <a:picLocks noRot="1" noChangeAspect="1"/>
          </p:cNvPicPr>
          <p:nvPr>
            <a:videoFile r:link="rId1"/>
          </p:nvPr>
        </p:nvPicPr>
        <p:blipFill>
          <a:blip r:embed="rId6" cstate="print"/>
          <a:stretch>
            <a:fillRect/>
          </a:stretch>
        </p:blipFill>
        <p:spPr>
          <a:xfrm>
            <a:off x="3657600" y="4953000"/>
            <a:ext cx="1828800" cy="1028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to="" calcmode="lin" valueType="num">
                                      <p:cBhvr>
                                        <p:cTn id="2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6"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3794" name="Picture 2" descr="https://lh4.googleusercontent.com/-faSNxdlmRrk/Tls5HenXJ7I/AAAAAAAADK0/JKbeFI1W_Vo/s512/Asia%252520-%252520July%2525202011%252520288.JPG"/>
          <p:cNvPicPr>
            <a:picLocks noChangeAspect="1" noChangeArrowheads="1"/>
          </p:cNvPicPr>
          <p:nvPr/>
        </p:nvPicPr>
        <p:blipFill>
          <a:blip r:embed="rId3" cstate="print"/>
          <a:srcRect/>
          <a:stretch>
            <a:fillRect/>
          </a:stretch>
        </p:blipFill>
        <p:spPr bwMode="auto">
          <a:xfrm>
            <a:off x="2743200" y="990600"/>
            <a:ext cx="36576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 to="" calcmode="lin" valueType="num">
                                      <p:cBhvr>
                                        <p:cTn id="13"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gallery.me.com/louisau/100791/AU_ALPHA_Tour_2011_8735/web.jpg?ver=13149875980001"/>
          <p:cNvPicPr>
            <a:picLocks noChangeAspect="1" noChangeArrowheads="1"/>
          </p:cNvPicPr>
          <p:nvPr/>
        </p:nvPicPr>
        <p:blipFill>
          <a:blip r:embed="rId2" cstate="print">
            <a:lum bright="70000" contrast="-70000"/>
          </a:blip>
          <a:srcRect/>
          <a:stretch>
            <a:fillRect/>
          </a:stretch>
        </p:blipFill>
        <p:spPr bwMode="auto">
          <a:xfrm>
            <a:off x="0" y="0"/>
            <a:ext cx="9163050" cy="6858000"/>
          </a:xfrm>
          <a:prstGeom prst="rect">
            <a:avLst/>
          </a:prstGeom>
          <a:noFill/>
          <a:ln w="9525">
            <a:noFill/>
            <a:miter lim="800000"/>
            <a:headEnd/>
            <a:tailEnd/>
          </a:ln>
        </p:spPr>
      </p:pic>
      <p:sp>
        <p:nvSpPr>
          <p:cNvPr id="4" name="Rectangle 3"/>
          <p:cNvSpPr>
            <a:spLocks noChangeArrowheads="1"/>
          </p:cNvSpPr>
          <p:nvPr/>
        </p:nvSpPr>
        <p:spPr bwMode="auto">
          <a:xfrm>
            <a:off x="0" y="304800"/>
            <a:ext cx="9144000" cy="954088"/>
          </a:xfrm>
          <a:prstGeom prst="rect">
            <a:avLst/>
          </a:prstGeom>
          <a:noFill/>
          <a:ln w="9525">
            <a:noFill/>
            <a:miter lim="800000"/>
            <a:headEnd/>
            <a:tailEnd/>
          </a:ln>
        </p:spPr>
        <p:txBody>
          <a:bodyPr>
            <a:spAutoFit/>
          </a:bodyPr>
          <a:lstStyle/>
          <a:p>
            <a:pPr algn="ctr"/>
            <a:r>
              <a:rPr lang="en-CA" sz="2800" b="1">
                <a:solidFill>
                  <a:srgbClr val="FF0000"/>
                </a:solidFill>
                <a:latin typeface="Times New Roman" pitchFamily="18" charset="0"/>
                <a:cs typeface="Times New Roman" pitchFamily="18" charset="0"/>
              </a:rPr>
              <a:t>2011 Study Tour to China and Korea:</a:t>
            </a:r>
          </a:p>
          <a:p>
            <a:pPr algn="ctr"/>
            <a:r>
              <a:rPr lang="en-CA" sz="2800" b="1">
                <a:solidFill>
                  <a:srgbClr val="002060"/>
                </a:solidFill>
                <a:latin typeface="Times New Roman" pitchFamily="18" charset="0"/>
                <a:cs typeface="Times New Roman" pitchFamily="18" charset="0"/>
              </a:rPr>
              <a:t> </a:t>
            </a:r>
            <a:r>
              <a:rPr lang="en-CA" sz="2400" b="1" i="1">
                <a:solidFill>
                  <a:srgbClr val="002060"/>
                </a:solidFill>
                <a:latin typeface="Times New Roman" pitchFamily="18" charset="0"/>
                <a:cs typeface="Times New Roman" pitchFamily="18" charset="0"/>
              </a:rPr>
              <a:t>A Personal Experience of the History of World War II in Asia</a:t>
            </a:r>
            <a:endParaRPr lang="en-US" sz="2400" b="1" i="1">
              <a:solidFill>
                <a:srgbClr val="002060"/>
              </a:solidFill>
              <a:latin typeface="Times New Roman" pitchFamily="18" charset="0"/>
              <a:cs typeface="Times New Roman" pitchFamily="18" charset="0"/>
            </a:endParaRPr>
          </a:p>
        </p:txBody>
      </p:sp>
      <p:sp>
        <p:nvSpPr>
          <p:cNvPr id="9" name="TextBox 8"/>
          <p:cNvSpPr txBox="1">
            <a:spLocks noChangeArrowheads="1"/>
          </p:cNvSpPr>
          <p:nvPr/>
        </p:nvSpPr>
        <p:spPr bwMode="auto">
          <a:xfrm>
            <a:off x="0" y="2667000"/>
            <a:ext cx="9144000" cy="2032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Beijing, Shanghai and Seoul, South Korea</a:t>
            </a:r>
          </a:p>
          <a:p>
            <a:pPr algn="ctr"/>
            <a:r>
              <a:rPr lang="en-US" b="1">
                <a:latin typeface="Times New Roman" pitchFamily="18" charset="0"/>
                <a:cs typeface="Times New Roman" pitchFamily="18" charset="0"/>
              </a:rPr>
              <a:t> </a:t>
            </a:r>
          </a:p>
          <a:p>
            <a:pPr algn="ctr"/>
            <a:r>
              <a:rPr lang="en-US" b="1">
                <a:latin typeface="Times New Roman" pitchFamily="18" charset="0"/>
                <a:cs typeface="Times New Roman" pitchFamily="18" charset="0"/>
              </a:rPr>
              <a:t>Unit 731 – Human Experimentation – </a:t>
            </a:r>
            <a:r>
              <a:rPr lang="en-US" b="1">
                <a:solidFill>
                  <a:srgbClr val="C00000"/>
                </a:solidFill>
                <a:latin typeface="Times New Roman" pitchFamily="18" charset="0"/>
                <a:cs typeface="Times New Roman" pitchFamily="18" charset="0"/>
              </a:rPr>
              <a:t>Harbin, China</a:t>
            </a:r>
            <a:endParaRPr lang="en-US" b="1" i="1">
              <a:solidFill>
                <a:srgbClr val="C00000"/>
              </a:solidFill>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a:p>
            <a:pPr algn="ct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Japanese Slave Labour Survivors – </a:t>
            </a:r>
            <a:r>
              <a:rPr lang="en-US" b="1">
                <a:solidFill>
                  <a:srgbClr val="C00000"/>
                </a:solidFill>
                <a:latin typeface="Times New Roman" pitchFamily="18" charset="0"/>
                <a:cs typeface="Times New Roman" pitchFamily="18" charset="0"/>
              </a:rPr>
              <a:t>Beijing and Seoul, South Korea</a:t>
            </a:r>
          </a:p>
        </p:txBody>
      </p:sp>
      <p:sp>
        <p:nvSpPr>
          <p:cNvPr id="10" name="TextBox 9"/>
          <p:cNvSpPr txBox="1">
            <a:spLocks noChangeArrowheads="1"/>
          </p:cNvSpPr>
          <p:nvPr/>
        </p:nvSpPr>
        <p:spPr bwMode="auto">
          <a:xfrm>
            <a:off x="0" y="5638800"/>
            <a:ext cx="9144000" cy="400050"/>
          </a:xfrm>
          <a:prstGeom prst="rect">
            <a:avLst/>
          </a:prstGeom>
          <a:noFill/>
          <a:ln w="9525">
            <a:noFill/>
            <a:miter lim="800000"/>
            <a:headEnd/>
            <a:tailEnd/>
          </a:ln>
        </p:spPr>
        <p:txBody>
          <a:bodyPr>
            <a:spAutoFit/>
          </a:bodyPr>
          <a:lstStyle/>
          <a:p>
            <a:pPr algn="ctr"/>
            <a:r>
              <a:rPr lang="en-US" sz="2000" b="1">
                <a:solidFill>
                  <a:srgbClr val="002060"/>
                </a:solidFill>
                <a:latin typeface="Times New Roman" pitchFamily="18" charset="0"/>
                <a:cs typeface="Times New Roman" pitchFamily="18" charset="0"/>
              </a:rPr>
              <a:t>Above all, however, the trip was about the survivors and their voices…</a:t>
            </a:r>
          </a:p>
        </p:txBody>
      </p:sp>
      <p:sp>
        <p:nvSpPr>
          <p:cNvPr id="6" name="TextBox 5"/>
          <p:cNvSpPr txBox="1"/>
          <p:nvPr/>
        </p:nvSpPr>
        <p:spPr>
          <a:xfrm>
            <a:off x="0" y="1600200"/>
            <a:ext cx="9144000" cy="400050"/>
          </a:xfrm>
          <a:prstGeom prst="rect">
            <a:avLst/>
          </a:prstGeom>
          <a:noFill/>
        </p:spPr>
        <p:txBody>
          <a:bodyPr>
            <a:spAutoFit/>
          </a:bodyPr>
          <a:lstStyle/>
          <a:p>
            <a:pPr algn="ctr" fontAlgn="auto">
              <a:spcBef>
                <a:spcPts val="0"/>
              </a:spcBef>
              <a:spcAft>
                <a:spcPts val="0"/>
              </a:spcAft>
              <a:defRPr/>
            </a:pPr>
            <a:r>
              <a:rPr lang="en-US" sz="2000" b="1" dirty="0">
                <a:solidFill>
                  <a:schemeClr val="accent2">
                    <a:lumMod val="75000"/>
                  </a:schemeClr>
                </a:solidFill>
                <a:latin typeface="Times New Roman" pitchFamily="18" charset="0"/>
                <a:cs typeface="Times New Roman" pitchFamily="18" charset="0"/>
              </a:rPr>
              <a:t>We went to many places and learned many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4"/>
                                        </p:tgtEl>
                                        <p:attrNameLst>
                                          <p:attrName>style.visibility</p:attrName>
                                        </p:attrNameLst>
                                      </p:cBhvr>
                                      <p:to>
                                        <p:strVal val="visible"/>
                                      </p:to>
                                    </p:set>
                                    <p:anim to="" calcmode="lin" valueType="num">
                                      <p:cBhvr>
                                        <p:cTn id="10" dur="1" fill="hold"/>
                                        <p:tgtEl>
                                          <p:spTgt spid="1229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to="" calcmode="lin" valueType="num">
                                      <p:cBhvr>
                                        <p:cTn id="23" dur="1" fill="hold"/>
                                        <p:tgtEl>
                                          <p:spTgt spid="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to="" calcmode="lin" valueType="num">
                                      <p:cBhvr>
                                        <p:cTn id="28" dur="1" fill="hold"/>
                                        <p:tgtEl>
                                          <p:spTgt spid="9">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to="" calcmode="lin" valueType="num">
                                      <p:cBhvr>
                                        <p:cTn id="33" dur="1" fill="hold"/>
                                        <p:tgtEl>
                                          <p:spTgt spid="9">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to="" calcmode="lin" valueType="num">
                                      <p:cBhvr>
                                        <p:cTn id="38"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4822" name="Picture 6" descr="https://lh3.googleusercontent.com/-m9PJ8kgTIIA/Tls5JntpOLI/AAAAAAAADLM/1vm9hVOdgdw/s512/Asia%252520-%252520July%2525202011%252520292.JPG"/>
          <p:cNvPicPr>
            <a:picLocks noChangeAspect="1" noChangeArrowheads="1"/>
          </p:cNvPicPr>
          <p:nvPr/>
        </p:nvPicPr>
        <p:blipFill>
          <a:blip r:embed="rId3" cstate="print"/>
          <a:srcRect/>
          <a:stretch>
            <a:fillRect/>
          </a:stretch>
        </p:blipFill>
        <p:spPr bwMode="auto">
          <a:xfrm>
            <a:off x="381000" y="1955800"/>
            <a:ext cx="2362200" cy="3149600"/>
          </a:xfrm>
          <a:prstGeom prst="rect">
            <a:avLst/>
          </a:prstGeom>
          <a:noFill/>
          <a:ln w="9525">
            <a:noFill/>
            <a:miter lim="800000"/>
            <a:headEnd/>
            <a:tailEnd/>
          </a:ln>
        </p:spPr>
      </p:pic>
      <p:pic>
        <p:nvPicPr>
          <p:cNvPr id="34824" name="Picture 8" descr="https://lh3.googleusercontent.com/-_R_Yic0alZ8/Tls5KWqOP4I/AAAAAAAADLQ/PUa5koB0Fv0/s576/Asia%252520-%252520July%2525202011%252520293.JPG"/>
          <p:cNvPicPr>
            <a:picLocks noChangeAspect="1" noChangeArrowheads="1"/>
          </p:cNvPicPr>
          <p:nvPr/>
        </p:nvPicPr>
        <p:blipFill>
          <a:blip r:embed="rId4" cstate="print"/>
          <a:srcRect/>
          <a:stretch>
            <a:fillRect/>
          </a:stretch>
        </p:blipFill>
        <p:spPr bwMode="auto">
          <a:xfrm>
            <a:off x="2971800" y="1085850"/>
            <a:ext cx="3352800" cy="2514600"/>
          </a:xfrm>
          <a:prstGeom prst="rect">
            <a:avLst/>
          </a:prstGeom>
          <a:noFill/>
          <a:ln w="9525">
            <a:noFill/>
            <a:miter lim="800000"/>
            <a:headEnd/>
            <a:tailEnd/>
          </a:ln>
        </p:spPr>
      </p:pic>
      <p:pic>
        <p:nvPicPr>
          <p:cNvPr id="34832" name="Picture 16" descr="https://lh6.googleusercontent.com/-ykMJtEgk9yI/Tls5R01f2EI/AAAAAAAADMY/HBVgvh7WdGQ/s512/Asia%252520-%252520July%2525202011%252520308.JPG"/>
          <p:cNvPicPr>
            <a:picLocks noChangeAspect="1" noChangeArrowheads="1"/>
          </p:cNvPicPr>
          <p:nvPr/>
        </p:nvPicPr>
        <p:blipFill>
          <a:blip r:embed="rId5" cstate="print"/>
          <a:srcRect/>
          <a:stretch>
            <a:fillRect/>
          </a:stretch>
        </p:blipFill>
        <p:spPr bwMode="auto">
          <a:xfrm>
            <a:off x="6553200" y="2438400"/>
            <a:ext cx="2266950" cy="3022600"/>
          </a:xfrm>
          <a:prstGeom prst="rect">
            <a:avLst/>
          </a:prstGeom>
          <a:noFill/>
          <a:ln w="9525">
            <a:noFill/>
            <a:miter lim="800000"/>
            <a:headEnd/>
            <a:tailEnd/>
          </a:ln>
        </p:spPr>
      </p:pic>
      <p:pic>
        <p:nvPicPr>
          <p:cNvPr id="34842" name="Picture 26" descr="https://lh3.googleusercontent.com/-qM2-0YwI9BI/Tls5Iw3U7bI/AAAAAAAADLE/v5hqLvEjxNc/s576/Asia%252520-%252520July%2525202011%252520291.JPG"/>
          <p:cNvPicPr>
            <a:picLocks noChangeAspect="1" noChangeArrowheads="1"/>
          </p:cNvPicPr>
          <p:nvPr/>
        </p:nvPicPr>
        <p:blipFill>
          <a:blip r:embed="rId6" cstate="print"/>
          <a:srcRect/>
          <a:stretch>
            <a:fillRect/>
          </a:stretch>
        </p:blipFill>
        <p:spPr bwMode="auto">
          <a:xfrm>
            <a:off x="3200400" y="3962400"/>
            <a:ext cx="2819400"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32"/>
                                        </p:tgtEl>
                                        <p:attrNameLst>
                                          <p:attrName>style.visibility</p:attrName>
                                        </p:attrNameLst>
                                      </p:cBhvr>
                                      <p:to>
                                        <p:strVal val="visible"/>
                                      </p:to>
                                    </p:set>
                                    <p:anim to="" calcmode="lin" valueType="num">
                                      <p:cBhvr>
                                        <p:cTn id="13" dur="1" fill="hold"/>
                                        <p:tgtEl>
                                          <p:spTgt spid="3483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4"/>
                                        </p:tgtEl>
                                        <p:attrNameLst>
                                          <p:attrName>style.visibility</p:attrName>
                                        </p:attrNameLst>
                                      </p:cBhvr>
                                      <p:to>
                                        <p:strVal val="visible"/>
                                      </p:to>
                                    </p:set>
                                    <p:anim to="" calcmode="lin" valueType="num">
                                      <p:cBhvr>
                                        <p:cTn id="16" dur="1" fill="hold"/>
                                        <p:tgtEl>
                                          <p:spTgt spid="3482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4842"/>
                                        </p:tgtEl>
                                        <p:attrNameLst>
                                          <p:attrName>style.visibility</p:attrName>
                                        </p:attrNameLst>
                                      </p:cBhvr>
                                      <p:to>
                                        <p:strVal val="visible"/>
                                      </p:to>
                                    </p:set>
                                    <p:anim to="" calcmode="lin" valueType="num">
                                      <p:cBhvr>
                                        <p:cTn id="19" dur="1" fill="hold"/>
                                        <p:tgtEl>
                                          <p:spTgt spid="34842"/>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4822"/>
                                        </p:tgtEl>
                                        <p:attrNameLst>
                                          <p:attrName>style.visibility</p:attrName>
                                        </p:attrNameLst>
                                      </p:cBhvr>
                                      <p:to>
                                        <p:strVal val="visible"/>
                                      </p:to>
                                    </p:set>
                                    <p:anim to="" calcmode="lin" valueType="num">
                                      <p:cBhvr>
                                        <p:cTn id="22" dur="1" fill="hold"/>
                                        <p:tgtEl>
                                          <p:spTgt spid="348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http://www.gendercide.org/images/pics/nanjing3.jpg"/>
          <p:cNvPicPr>
            <a:picLocks noChangeAspect="1" noChangeArrowheads="1"/>
          </p:cNvPicPr>
          <p:nvPr/>
        </p:nvPicPr>
        <p:blipFill>
          <a:blip r:embed="rId2" cstate="print">
            <a:lum bright="70000" contrast="-70000"/>
          </a:blip>
          <a:srcRect/>
          <a:stretch>
            <a:fillRect/>
          </a:stretch>
        </p:blipFill>
        <p:spPr bwMode="auto">
          <a:xfrm>
            <a:off x="0" y="0"/>
            <a:ext cx="9167813" cy="6858000"/>
          </a:xfrm>
          <a:prstGeom prst="rect">
            <a:avLst/>
          </a:prstGeom>
          <a:noFill/>
          <a:ln w="9525">
            <a:noFill/>
            <a:miter lim="800000"/>
            <a:headEnd/>
            <a:tailEnd/>
          </a:ln>
        </p:spPr>
      </p:pic>
      <p:sp>
        <p:nvSpPr>
          <p:cNvPr id="5" name="TextBox 4"/>
          <p:cNvSpPr txBox="1">
            <a:spLocks noChangeArrowheads="1"/>
          </p:cNvSpPr>
          <p:nvPr/>
        </p:nvSpPr>
        <p:spPr bwMode="auto">
          <a:xfrm>
            <a:off x="0" y="64008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Nanking Massacre (</a:t>
            </a:r>
            <a:r>
              <a:rPr lang="en-US" b="1" i="1">
                <a:latin typeface="Times New Roman" pitchFamily="18" charset="0"/>
                <a:cs typeface="Times New Roman" pitchFamily="18" charset="0"/>
              </a:rPr>
              <a:t>The Rape of Nanking) </a:t>
            </a:r>
            <a:r>
              <a:rPr lang="en-US" b="1">
                <a:latin typeface="Times New Roman" pitchFamily="18" charset="0"/>
                <a:cs typeface="Times New Roman" pitchFamily="18" charset="0"/>
              </a:rPr>
              <a:t>and Survivors </a:t>
            </a:r>
            <a:r>
              <a:rPr lang="en-US" b="1" i="1">
                <a:latin typeface="Times New Roman" pitchFamily="18" charset="0"/>
                <a:cs typeface="Times New Roman" pitchFamily="18" charset="0"/>
              </a:rPr>
              <a:t>– </a:t>
            </a:r>
            <a:r>
              <a:rPr lang="en-US" b="1">
                <a:solidFill>
                  <a:srgbClr val="C00000"/>
                </a:solidFill>
                <a:latin typeface="Times New Roman" pitchFamily="18" charset="0"/>
                <a:cs typeface="Times New Roman" pitchFamily="18" charset="0"/>
              </a:rPr>
              <a:t>Nanjing, China</a:t>
            </a:r>
          </a:p>
        </p:txBody>
      </p:sp>
      <p:sp>
        <p:nvSpPr>
          <p:cNvPr id="7" name="Rectangle 6"/>
          <p:cNvSpPr>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Nanjing Massacre Victims Memorial Hall– Nanjing, China</a:t>
            </a:r>
            <a:endParaRPr lang="en-US">
              <a:latin typeface="Times New Roman" pitchFamily="18" charset="0"/>
              <a:cs typeface="Times New Roman" pitchFamily="18" charset="0"/>
            </a:endParaRPr>
          </a:p>
        </p:txBody>
      </p:sp>
      <p:pic>
        <p:nvPicPr>
          <p:cNvPr id="34818" name="Picture 2" descr="https://lh6.googleusercontent.com/-id6GzXJR9z4/Tls5H-2j8TI/AAAAAAAADK4/BrnGsimXeIY/s576/Asia%252520-%252520July%2525202011%252520289.JPG"/>
          <p:cNvPicPr>
            <a:picLocks noChangeAspect="1" noChangeArrowheads="1"/>
          </p:cNvPicPr>
          <p:nvPr/>
        </p:nvPicPr>
        <p:blipFill>
          <a:blip r:embed="rId3" cstate="print"/>
          <a:srcRect/>
          <a:stretch>
            <a:fillRect/>
          </a:stretch>
        </p:blipFill>
        <p:spPr bwMode="auto">
          <a:xfrm>
            <a:off x="5867400" y="2057400"/>
            <a:ext cx="2946400" cy="2209800"/>
          </a:xfrm>
          <a:prstGeom prst="rect">
            <a:avLst/>
          </a:prstGeom>
          <a:noFill/>
          <a:ln w="9525">
            <a:noFill/>
            <a:miter lim="800000"/>
            <a:headEnd/>
            <a:tailEnd/>
          </a:ln>
        </p:spPr>
      </p:pic>
      <p:pic>
        <p:nvPicPr>
          <p:cNvPr id="34820" name="Picture 4" descr="https://lh4.googleusercontent.com/-AeKSJD8Uhgw/Tls5IeivInI/AAAAAAAADLA/SdgA77H-o2M/s576/Asia%252520-%252520July%2525202011%252520290.JPG"/>
          <p:cNvPicPr>
            <a:picLocks noChangeAspect="1" noChangeArrowheads="1"/>
          </p:cNvPicPr>
          <p:nvPr/>
        </p:nvPicPr>
        <p:blipFill>
          <a:blip r:embed="rId4" cstate="print"/>
          <a:srcRect/>
          <a:stretch>
            <a:fillRect/>
          </a:stretch>
        </p:blipFill>
        <p:spPr bwMode="auto">
          <a:xfrm>
            <a:off x="2819400" y="4114800"/>
            <a:ext cx="2743200" cy="2057400"/>
          </a:xfrm>
          <a:prstGeom prst="rect">
            <a:avLst/>
          </a:prstGeom>
          <a:noFill/>
          <a:ln w="9525">
            <a:noFill/>
            <a:miter lim="800000"/>
            <a:headEnd/>
            <a:tailEnd/>
          </a:ln>
        </p:spPr>
      </p:pic>
      <p:pic>
        <p:nvPicPr>
          <p:cNvPr id="34826" name="Picture 10" descr="https://lh5.googleusercontent.com/-DWFpCAtq9h0/Tls5NJUp1dI/AAAAAAAADLo/fMpvgW-Klgg/s576/Asia%252520-%252520July%2525202011%252520297.JPG"/>
          <p:cNvPicPr>
            <a:picLocks noChangeAspect="1" noChangeArrowheads="1"/>
          </p:cNvPicPr>
          <p:nvPr/>
        </p:nvPicPr>
        <p:blipFill>
          <a:blip r:embed="rId5" cstate="print"/>
          <a:srcRect/>
          <a:stretch>
            <a:fillRect/>
          </a:stretch>
        </p:blipFill>
        <p:spPr bwMode="auto">
          <a:xfrm>
            <a:off x="381000" y="4572000"/>
            <a:ext cx="1905000" cy="1428750"/>
          </a:xfrm>
          <a:prstGeom prst="rect">
            <a:avLst/>
          </a:prstGeom>
          <a:noFill/>
          <a:ln w="9525">
            <a:noFill/>
            <a:miter lim="800000"/>
            <a:headEnd/>
            <a:tailEnd/>
          </a:ln>
        </p:spPr>
      </p:pic>
      <p:pic>
        <p:nvPicPr>
          <p:cNvPr id="34828" name="Picture 12" descr="https://lh6.googleusercontent.com/-hpYdlgFLuA8/Tls5NmcM1ZI/AAAAAAAADLs/Uq2EvW8Wfxk/s576/Asia%252520-%252520July%2525202011%252520298.JPG"/>
          <p:cNvPicPr>
            <a:picLocks noChangeAspect="1" noChangeArrowheads="1"/>
          </p:cNvPicPr>
          <p:nvPr/>
        </p:nvPicPr>
        <p:blipFill>
          <a:blip r:embed="rId6" cstate="print"/>
          <a:srcRect/>
          <a:stretch>
            <a:fillRect/>
          </a:stretch>
        </p:blipFill>
        <p:spPr bwMode="auto">
          <a:xfrm>
            <a:off x="2667000" y="1524000"/>
            <a:ext cx="2971800" cy="2228850"/>
          </a:xfrm>
          <a:prstGeom prst="rect">
            <a:avLst/>
          </a:prstGeom>
          <a:noFill/>
          <a:ln w="9525">
            <a:noFill/>
            <a:miter lim="800000"/>
            <a:headEnd/>
            <a:tailEnd/>
          </a:ln>
        </p:spPr>
      </p:pic>
      <p:pic>
        <p:nvPicPr>
          <p:cNvPr id="34830" name="Picture 14" descr="https://lh6.googleusercontent.com/-Km1O-4dk7Tk/Tls5O7jrphI/AAAAAAAADL4/homFrIJz5MU/s512/Asia%252520-%252520July%2525202011%252520300.JPG"/>
          <p:cNvPicPr>
            <a:picLocks noChangeAspect="1" noChangeArrowheads="1"/>
          </p:cNvPicPr>
          <p:nvPr/>
        </p:nvPicPr>
        <p:blipFill>
          <a:blip r:embed="rId7" cstate="print"/>
          <a:srcRect/>
          <a:stretch>
            <a:fillRect/>
          </a:stretch>
        </p:blipFill>
        <p:spPr bwMode="auto">
          <a:xfrm>
            <a:off x="6629400" y="4343400"/>
            <a:ext cx="1524000" cy="2032000"/>
          </a:xfrm>
          <a:prstGeom prst="rect">
            <a:avLst/>
          </a:prstGeom>
          <a:noFill/>
          <a:ln w="9525">
            <a:noFill/>
            <a:miter lim="800000"/>
            <a:headEnd/>
            <a:tailEnd/>
          </a:ln>
        </p:spPr>
      </p:pic>
      <p:pic>
        <p:nvPicPr>
          <p:cNvPr id="34834" name="Picture 18" descr="https://lh5.googleusercontent.com/-Ip3kOiQn_XE/Tls5aIKtCVI/AAAAAAAADMk/eA-YS010-u0/s576/Asia%252520-%252520July%2525202011%252520311.JPG"/>
          <p:cNvPicPr>
            <a:picLocks noChangeAspect="1" noChangeArrowheads="1"/>
          </p:cNvPicPr>
          <p:nvPr/>
        </p:nvPicPr>
        <p:blipFill>
          <a:blip r:embed="rId8" cstate="print"/>
          <a:srcRect/>
          <a:stretch>
            <a:fillRect/>
          </a:stretch>
        </p:blipFill>
        <p:spPr bwMode="auto">
          <a:xfrm>
            <a:off x="6858000" y="685800"/>
            <a:ext cx="1600200" cy="1200150"/>
          </a:xfrm>
          <a:prstGeom prst="rect">
            <a:avLst/>
          </a:prstGeom>
          <a:noFill/>
          <a:ln w="9525">
            <a:noFill/>
            <a:miter lim="800000"/>
            <a:headEnd/>
            <a:tailEnd/>
          </a:ln>
        </p:spPr>
      </p:pic>
      <p:pic>
        <p:nvPicPr>
          <p:cNvPr id="34838" name="Picture 22" descr="https://lh3.googleusercontent.com/--053zwjmbN0/Tls5beaeb9I/AAAAAAAADMs/t830tip6OcQ/s512/Asia%252520-%252520July%2525202011%252520313.JPG"/>
          <p:cNvPicPr>
            <a:picLocks noChangeAspect="1" noChangeArrowheads="1"/>
          </p:cNvPicPr>
          <p:nvPr/>
        </p:nvPicPr>
        <p:blipFill>
          <a:blip r:embed="rId9" cstate="print"/>
          <a:srcRect/>
          <a:stretch>
            <a:fillRect/>
          </a:stretch>
        </p:blipFill>
        <p:spPr bwMode="auto">
          <a:xfrm>
            <a:off x="457200" y="1066800"/>
            <a:ext cx="16573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20"/>
                                        </p:tgtEl>
                                        <p:attrNameLst>
                                          <p:attrName>style.visibility</p:attrName>
                                        </p:attrNameLst>
                                      </p:cBhvr>
                                      <p:to>
                                        <p:strVal val="visible"/>
                                      </p:to>
                                    </p:set>
                                    <p:anim to="" calcmode="lin" valueType="num">
                                      <p:cBhvr>
                                        <p:cTn id="13" dur="1" fill="hold"/>
                                        <p:tgtEl>
                                          <p:spTgt spid="3482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6"/>
                                        </p:tgtEl>
                                        <p:attrNameLst>
                                          <p:attrName>style.visibility</p:attrName>
                                        </p:attrNameLst>
                                      </p:cBhvr>
                                      <p:to>
                                        <p:strVal val="visible"/>
                                      </p:to>
                                    </p:set>
                                    <p:anim to="" calcmode="lin" valueType="num">
                                      <p:cBhvr>
                                        <p:cTn id="16" dur="1" fill="hold"/>
                                        <p:tgtEl>
                                          <p:spTgt spid="3482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4838"/>
                                        </p:tgtEl>
                                        <p:attrNameLst>
                                          <p:attrName>style.visibility</p:attrName>
                                        </p:attrNameLst>
                                      </p:cBhvr>
                                      <p:to>
                                        <p:strVal val="visible"/>
                                      </p:to>
                                    </p:set>
                                    <p:anim to="" calcmode="lin" valueType="num">
                                      <p:cBhvr>
                                        <p:cTn id="19" dur="1" fill="hold"/>
                                        <p:tgtEl>
                                          <p:spTgt spid="34838"/>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4828"/>
                                        </p:tgtEl>
                                        <p:attrNameLst>
                                          <p:attrName>style.visibility</p:attrName>
                                        </p:attrNameLst>
                                      </p:cBhvr>
                                      <p:to>
                                        <p:strVal val="visible"/>
                                      </p:to>
                                    </p:set>
                                    <p:anim to="" calcmode="lin" valueType="num">
                                      <p:cBhvr>
                                        <p:cTn id="22" dur="1" fill="hold"/>
                                        <p:tgtEl>
                                          <p:spTgt spid="34828"/>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4818"/>
                                        </p:tgtEl>
                                        <p:attrNameLst>
                                          <p:attrName>style.visibility</p:attrName>
                                        </p:attrNameLst>
                                      </p:cBhvr>
                                      <p:to>
                                        <p:strVal val="visible"/>
                                      </p:to>
                                    </p:set>
                                    <p:anim to="" calcmode="lin" valueType="num">
                                      <p:cBhvr>
                                        <p:cTn id="25" dur="1" fill="hold"/>
                                        <p:tgtEl>
                                          <p:spTgt spid="3481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4834"/>
                                        </p:tgtEl>
                                        <p:attrNameLst>
                                          <p:attrName>style.visibility</p:attrName>
                                        </p:attrNameLst>
                                      </p:cBhvr>
                                      <p:to>
                                        <p:strVal val="visible"/>
                                      </p:to>
                                    </p:set>
                                    <p:anim to="" calcmode="lin" valueType="num">
                                      <p:cBhvr>
                                        <p:cTn id="28" dur="1" fill="hold"/>
                                        <p:tgtEl>
                                          <p:spTgt spid="34834"/>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4830"/>
                                        </p:tgtEl>
                                        <p:attrNameLst>
                                          <p:attrName>style.visibility</p:attrName>
                                        </p:attrNameLst>
                                      </p:cBhvr>
                                      <p:to>
                                        <p:strVal val="visible"/>
                                      </p:to>
                                    </p:set>
                                    <p:anim to="" calcmode="lin" valueType="num">
                                      <p:cBhvr>
                                        <p:cTn id="31" dur="1" fill="hold"/>
                                        <p:tgtEl>
                                          <p:spTgt spid="348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lum bright="70000" contrast="-70000"/>
          </a:blip>
          <a:srcRect/>
          <a:stretch>
            <a:fillRect/>
          </a:stretch>
        </p:blipFill>
        <p:spPr bwMode="auto">
          <a:xfrm>
            <a:off x="17463" y="1219200"/>
            <a:ext cx="9109075" cy="4419600"/>
          </a:xfrm>
          <a:prstGeom prst="rect">
            <a:avLst/>
          </a:prstGeom>
          <a:noFill/>
          <a:ln w="9525">
            <a:noFill/>
            <a:miter lim="800000"/>
            <a:headEnd/>
            <a:tailEnd/>
          </a:ln>
        </p:spPr>
      </p:pic>
      <p:sp>
        <p:nvSpPr>
          <p:cNvPr id="10" name="TextBox 9"/>
          <p:cNvSpPr txBox="1">
            <a:spLocks noChangeArrowheads="1"/>
          </p:cNvSpPr>
          <p:nvPr/>
        </p:nvSpPr>
        <p:spPr bwMode="auto">
          <a:xfrm>
            <a:off x="0" y="5638800"/>
            <a:ext cx="9144000" cy="400050"/>
          </a:xfrm>
          <a:prstGeom prst="rect">
            <a:avLst/>
          </a:prstGeom>
          <a:noFill/>
          <a:ln w="9525">
            <a:noFill/>
            <a:miter lim="800000"/>
            <a:headEnd/>
            <a:tailEnd/>
          </a:ln>
        </p:spPr>
        <p:txBody>
          <a:bodyPr>
            <a:spAutoFit/>
          </a:bodyPr>
          <a:lstStyle/>
          <a:p>
            <a:pPr algn="ctr"/>
            <a:r>
              <a:rPr lang="en-US" sz="2000" b="1">
                <a:solidFill>
                  <a:srgbClr val="002060"/>
                </a:solidFill>
                <a:latin typeface="Times New Roman" pitchFamily="18" charset="0"/>
                <a:cs typeface="Times New Roman" pitchFamily="18" charset="0"/>
              </a:rPr>
              <a:t>The trip was about the survivors and their voices…</a:t>
            </a:r>
          </a:p>
        </p:txBody>
      </p:sp>
      <p:sp>
        <p:nvSpPr>
          <p:cNvPr id="6" name="TextBox 5"/>
          <p:cNvSpPr txBox="1"/>
          <p:nvPr/>
        </p:nvSpPr>
        <p:spPr>
          <a:xfrm>
            <a:off x="0" y="838200"/>
            <a:ext cx="9144000" cy="400050"/>
          </a:xfrm>
          <a:prstGeom prst="rect">
            <a:avLst/>
          </a:prstGeom>
          <a:noFill/>
        </p:spPr>
        <p:txBody>
          <a:bodyPr>
            <a:spAutoFit/>
          </a:bodyPr>
          <a:lstStyle/>
          <a:p>
            <a:pPr algn="ctr" fontAlgn="auto">
              <a:spcBef>
                <a:spcPts val="0"/>
              </a:spcBef>
              <a:spcAft>
                <a:spcPts val="0"/>
              </a:spcAft>
              <a:defRPr/>
            </a:pPr>
            <a:r>
              <a:rPr lang="en-US" sz="2000" b="1" dirty="0">
                <a:solidFill>
                  <a:schemeClr val="accent2">
                    <a:lumMod val="75000"/>
                  </a:schemeClr>
                </a:solidFill>
                <a:latin typeface="Times New Roman" pitchFamily="18" charset="0"/>
                <a:cs typeface="Times New Roman" pitchFamily="18" charset="0"/>
              </a:rPr>
              <a:t>So, even though we went to many places and learned many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to="" calcmode="lin" valueType="num">
                                      <p:cBhvr>
                                        <p:cTn id="12" dur="1" fill="hold"/>
                                        <p:tgtEl>
                                          <p:spTgt spid="10">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6867"/>
                                        </p:tgtEl>
                                        <p:attrNameLst>
                                          <p:attrName>style.visibility</p:attrName>
                                        </p:attrNameLst>
                                      </p:cBhvr>
                                      <p:to>
                                        <p:strVal val="visible"/>
                                      </p:to>
                                    </p:set>
                                    <p:anim to="" calcmode="lin" valueType="num">
                                      <p:cBhvr>
                                        <p:cTn id="15" dur="1" fill="hold"/>
                                        <p:tgtEl>
                                          <p:spTgt spid="368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allery.me.com/louisau/100853/AU_ALPHA_Tour_2011_9889/web.jpg?ver=13151051280001"/>
          <p:cNvPicPr>
            <a:picLocks noChangeAspect="1" noChangeArrowheads="1"/>
          </p:cNvPicPr>
          <p:nvPr/>
        </p:nvPicPr>
        <p:blipFill>
          <a:blip r:embed="rId2" cstate="print"/>
          <a:srcRect/>
          <a:stretch>
            <a:fillRect/>
          </a:stretch>
        </p:blipFill>
        <p:spPr bwMode="auto">
          <a:xfrm>
            <a:off x="7134225" y="0"/>
            <a:ext cx="2009775" cy="2981325"/>
          </a:xfrm>
          <a:prstGeom prst="rect">
            <a:avLst/>
          </a:prstGeom>
          <a:noFill/>
          <a:ln w="9525">
            <a:noFill/>
            <a:miter lim="800000"/>
            <a:headEnd/>
            <a:tailEnd/>
          </a:ln>
        </p:spPr>
      </p:pic>
      <p:pic>
        <p:nvPicPr>
          <p:cNvPr id="6" name="Picture 4" descr="http://gallery.me.com/louisau/100853/AU_ALPHA_Tour_2011_9986/web.jpg?ver=13151055010001"/>
          <p:cNvPicPr>
            <a:picLocks noChangeAspect="1" noChangeArrowheads="1"/>
          </p:cNvPicPr>
          <p:nvPr/>
        </p:nvPicPr>
        <p:blipFill>
          <a:blip r:embed="rId3" cstate="print"/>
          <a:srcRect/>
          <a:stretch>
            <a:fillRect/>
          </a:stretch>
        </p:blipFill>
        <p:spPr bwMode="auto">
          <a:xfrm>
            <a:off x="0" y="4419600"/>
            <a:ext cx="3246438" cy="2438400"/>
          </a:xfrm>
          <a:prstGeom prst="rect">
            <a:avLst/>
          </a:prstGeom>
          <a:noFill/>
          <a:ln w="9525">
            <a:noFill/>
            <a:miter lim="800000"/>
            <a:headEnd/>
            <a:tailEnd/>
          </a:ln>
        </p:spPr>
      </p:pic>
      <p:pic>
        <p:nvPicPr>
          <p:cNvPr id="7" name="Picture 6" descr="http://gallery.me.com/louisau/100853/AU_ALPHA_Tour_2011_0117/web.jpg?ver=13151060200001"/>
          <p:cNvPicPr>
            <a:picLocks noChangeAspect="1" noChangeArrowheads="1"/>
          </p:cNvPicPr>
          <p:nvPr/>
        </p:nvPicPr>
        <p:blipFill>
          <a:blip r:embed="rId4" cstate="print"/>
          <a:srcRect/>
          <a:stretch>
            <a:fillRect/>
          </a:stretch>
        </p:blipFill>
        <p:spPr bwMode="auto">
          <a:xfrm>
            <a:off x="4267200" y="4249738"/>
            <a:ext cx="4876800" cy="2608262"/>
          </a:xfrm>
          <a:prstGeom prst="rect">
            <a:avLst/>
          </a:prstGeom>
          <a:noFill/>
          <a:ln w="9525">
            <a:noFill/>
            <a:miter lim="800000"/>
            <a:headEnd/>
            <a:tailEnd/>
          </a:ln>
        </p:spPr>
      </p:pic>
      <p:pic>
        <p:nvPicPr>
          <p:cNvPr id="8" name="Picture 2" descr="http://gallery.me.com/louisau/100887/AU_ALPHA_Tour_2011_00991/web.jpg?ver=13151848200001"/>
          <p:cNvPicPr>
            <a:picLocks noChangeAspect="1" noChangeArrowheads="1"/>
          </p:cNvPicPr>
          <p:nvPr/>
        </p:nvPicPr>
        <p:blipFill>
          <a:blip r:embed="rId5" cstate="print"/>
          <a:srcRect/>
          <a:stretch>
            <a:fillRect/>
          </a:stretch>
        </p:blipFill>
        <p:spPr bwMode="auto">
          <a:xfrm>
            <a:off x="3200400" y="1828800"/>
            <a:ext cx="3505200" cy="2376488"/>
          </a:xfrm>
          <a:prstGeom prst="rect">
            <a:avLst/>
          </a:prstGeom>
          <a:noFill/>
          <a:ln w="9525">
            <a:noFill/>
            <a:miter lim="800000"/>
            <a:headEnd/>
            <a:tailEnd/>
          </a:ln>
        </p:spPr>
      </p:pic>
      <p:pic>
        <p:nvPicPr>
          <p:cNvPr id="9" name="Picture 4" descr="http://gallery.me.com/louisau/100876/AU_ALPHA_Tour_2011_00661/web.jpg?ver=13151795100001"/>
          <p:cNvPicPr>
            <a:picLocks noChangeAspect="1" noChangeArrowheads="1"/>
          </p:cNvPicPr>
          <p:nvPr/>
        </p:nvPicPr>
        <p:blipFill>
          <a:blip r:embed="rId6" cstate="print"/>
          <a:srcRect/>
          <a:stretch>
            <a:fillRect/>
          </a:stretch>
        </p:blipFill>
        <p:spPr bwMode="auto">
          <a:xfrm>
            <a:off x="0" y="0"/>
            <a:ext cx="3352800" cy="2163763"/>
          </a:xfrm>
          <a:prstGeom prst="rect">
            <a:avLst/>
          </a:prstGeom>
          <a:noFill/>
          <a:ln w="9525">
            <a:noFill/>
            <a:miter lim="800000"/>
            <a:headEnd/>
            <a:tailEnd/>
          </a:ln>
        </p:spPr>
      </p:pic>
      <p:pic>
        <p:nvPicPr>
          <p:cNvPr id="10" name="Picture 8" descr="http://gallery.me.com/louisau/100936/AU_ALPHA_Tour_2011_7843/web.jpg?ver=13154508920001"/>
          <p:cNvPicPr>
            <a:picLocks noChangeAspect="1" noChangeArrowheads="1"/>
          </p:cNvPicPr>
          <p:nvPr/>
        </p:nvPicPr>
        <p:blipFill>
          <a:blip r:embed="rId7" cstate="print"/>
          <a:srcRect/>
          <a:stretch>
            <a:fillRect/>
          </a:stretch>
        </p:blipFill>
        <p:spPr bwMode="auto">
          <a:xfrm>
            <a:off x="1981200" y="1752600"/>
            <a:ext cx="1933575" cy="2981325"/>
          </a:xfrm>
          <a:prstGeom prst="rect">
            <a:avLst/>
          </a:prstGeom>
          <a:noFill/>
          <a:ln w="9525">
            <a:noFill/>
            <a:miter lim="800000"/>
            <a:headEnd/>
            <a:tailEnd/>
          </a:ln>
        </p:spPr>
      </p:pic>
      <p:pic>
        <p:nvPicPr>
          <p:cNvPr id="18" name="Picture 26" descr="http://gallery.me.com/louisau/100936/AU_ALPHA_Tour_2011_00914/web.jpg?ver=13154509340001"/>
          <p:cNvPicPr>
            <a:picLocks noChangeAspect="1" noChangeArrowheads="1"/>
          </p:cNvPicPr>
          <p:nvPr/>
        </p:nvPicPr>
        <p:blipFill>
          <a:blip r:embed="rId8" cstate="print"/>
          <a:srcRect/>
          <a:stretch>
            <a:fillRect/>
          </a:stretch>
        </p:blipFill>
        <p:spPr bwMode="auto">
          <a:xfrm>
            <a:off x="2895600" y="228600"/>
            <a:ext cx="1943100" cy="2990850"/>
          </a:xfrm>
          <a:prstGeom prst="rect">
            <a:avLst/>
          </a:prstGeom>
          <a:noFill/>
          <a:ln w="9525">
            <a:noFill/>
            <a:miter lim="800000"/>
            <a:headEnd/>
            <a:tailEnd/>
          </a:ln>
        </p:spPr>
      </p:pic>
      <p:pic>
        <p:nvPicPr>
          <p:cNvPr id="11" name="Picture 12" descr="http://gallery.me.com/louisau/100936/AU_ALPHA_Tour_2011_7837/web.jpg?ver=13154509000001"/>
          <p:cNvPicPr>
            <a:picLocks noChangeAspect="1" noChangeArrowheads="1"/>
          </p:cNvPicPr>
          <p:nvPr/>
        </p:nvPicPr>
        <p:blipFill>
          <a:blip r:embed="rId9" cstate="print"/>
          <a:srcRect/>
          <a:stretch>
            <a:fillRect/>
          </a:stretch>
        </p:blipFill>
        <p:spPr bwMode="auto">
          <a:xfrm>
            <a:off x="609600" y="2362200"/>
            <a:ext cx="1990725" cy="2981325"/>
          </a:xfrm>
          <a:prstGeom prst="rect">
            <a:avLst/>
          </a:prstGeom>
          <a:noFill/>
          <a:ln w="9525">
            <a:noFill/>
            <a:miter lim="800000"/>
            <a:headEnd/>
            <a:tailEnd/>
          </a:ln>
        </p:spPr>
      </p:pic>
      <p:pic>
        <p:nvPicPr>
          <p:cNvPr id="12" name="Picture 22" descr="http://gallery.me.com/louisau/100936/AU_ALPHA_Tour_2011_0562/web.jpg?ver=13154509220001"/>
          <p:cNvPicPr>
            <a:picLocks noChangeAspect="1" noChangeArrowheads="1"/>
          </p:cNvPicPr>
          <p:nvPr/>
        </p:nvPicPr>
        <p:blipFill>
          <a:blip r:embed="rId10" cstate="print"/>
          <a:srcRect/>
          <a:stretch>
            <a:fillRect/>
          </a:stretch>
        </p:blipFill>
        <p:spPr bwMode="auto">
          <a:xfrm>
            <a:off x="5181600" y="3505200"/>
            <a:ext cx="1990725" cy="2981325"/>
          </a:xfrm>
          <a:prstGeom prst="rect">
            <a:avLst/>
          </a:prstGeom>
          <a:noFill/>
          <a:ln w="9525">
            <a:noFill/>
            <a:miter lim="800000"/>
            <a:headEnd/>
            <a:tailEnd/>
          </a:ln>
        </p:spPr>
      </p:pic>
      <p:pic>
        <p:nvPicPr>
          <p:cNvPr id="23" name="Picture 36" descr="http://gallery.me.com/louisau/100936/AU_ALPHA_Tour_2011_00942/web.jpg?ver=13154509510001"/>
          <p:cNvPicPr>
            <a:picLocks noChangeAspect="1" noChangeArrowheads="1"/>
          </p:cNvPicPr>
          <p:nvPr/>
        </p:nvPicPr>
        <p:blipFill>
          <a:blip r:embed="rId11" cstate="print"/>
          <a:srcRect/>
          <a:stretch>
            <a:fillRect/>
          </a:stretch>
        </p:blipFill>
        <p:spPr bwMode="auto">
          <a:xfrm>
            <a:off x="2362200" y="3276600"/>
            <a:ext cx="1943100" cy="2990850"/>
          </a:xfrm>
          <a:prstGeom prst="rect">
            <a:avLst/>
          </a:prstGeom>
          <a:noFill/>
          <a:ln w="9525">
            <a:noFill/>
            <a:miter lim="800000"/>
            <a:headEnd/>
            <a:tailEnd/>
          </a:ln>
        </p:spPr>
      </p:pic>
      <p:pic>
        <p:nvPicPr>
          <p:cNvPr id="20" name="Picture 30" descr="http://gallery.me.com/louisau/100936/AU_ALPHA_Tour_2011_00862/web.jpg?ver=13154509390001"/>
          <p:cNvPicPr>
            <a:picLocks noChangeAspect="1" noChangeArrowheads="1"/>
          </p:cNvPicPr>
          <p:nvPr/>
        </p:nvPicPr>
        <p:blipFill>
          <a:blip r:embed="rId12" cstate="print"/>
          <a:srcRect/>
          <a:stretch>
            <a:fillRect/>
          </a:stretch>
        </p:blipFill>
        <p:spPr bwMode="auto">
          <a:xfrm>
            <a:off x="1066800" y="3581400"/>
            <a:ext cx="1990725" cy="2981325"/>
          </a:xfrm>
          <a:prstGeom prst="rect">
            <a:avLst/>
          </a:prstGeom>
          <a:noFill/>
          <a:ln w="9525">
            <a:noFill/>
            <a:miter lim="800000"/>
            <a:headEnd/>
            <a:tailEnd/>
          </a:ln>
        </p:spPr>
      </p:pic>
      <p:pic>
        <p:nvPicPr>
          <p:cNvPr id="24" name="Picture 38" descr="http://gallery.me.com/louisau/100936/AU_ALPHA_Tour_2011_00897/web.jpg?ver=13154509660001"/>
          <p:cNvPicPr>
            <a:picLocks noChangeAspect="1" noChangeArrowheads="1"/>
          </p:cNvPicPr>
          <p:nvPr/>
        </p:nvPicPr>
        <p:blipFill>
          <a:blip r:embed="rId13" cstate="print"/>
          <a:srcRect/>
          <a:stretch>
            <a:fillRect/>
          </a:stretch>
        </p:blipFill>
        <p:spPr bwMode="auto">
          <a:xfrm>
            <a:off x="6248400" y="228600"/>
            <a:ext cx="2019300" cy="2981325"/>
          </a:xfrm>
          <a:prstGeom prst="rect">
            <a:avLst/>
          </a:prstGeom>
          <a:noFill/>
          <a:ln w="9525">
            <a:noFill/>
            <a:miter lim="800000"/>
            <a:headEnd/>
            <a:tailEnd/>
          </a:ln>
        </p:spPr>
      </p:pic>
      <p:pic>
        <p:nvPicPr>
          <p:cNvPr id="25" name="Picture 40" descr="http://gallery.me.com/louisau/100936/AU_ALPHA_Tour_2011_00842/web.jpg?ver=13154509930001"/>
          <p:cNvPicPr>
            <a:picLocks noChangeAspect="1" noChangeArrowheads="1"/>
          </p:cNvPicPr>
          <p:nvPr/>
        </p:nvPicPr>
        <p:blipFill>
          <a:blip r:embed="rId14" cstate="print"/>
          <a:srcRect/>
          <a:stretch>
            <a:fillRect/>
          </a:stretch>
        </p:blipFill>
        <p:spPr bwMode="auto">
          <a:xfrm>
            <a:off x="4648200" y="457200"/>
            <a:ext cx="1876425" cy="2981325"/>
          </a:xfrm>
          <a:prstGeom prst="rect">
            <a:avLst/>
          </a:prstGeom>
          <a:noFill/>
          <a:ln w="9525">
            <a:noFill/>
            <a:miter lim="800000"/>
            <a:headEnd/>
            <a:tailEnd/>
          </a:ln>
        </p:spPr>
      </p:pic>
      <p:pic>
        <p:nvPicPr>
          <p:cNvPr id="26" name="Picture 2" descr="http://gallery.me.com/louisau/100936/AU_ALPHA_Tour_2011_6586-20-1-/web.jpg?ver=13154508760001"/>
          <p:cNvPicPr>
            <a:picLocks noChangeAspect="1" noChangeArrowheads="1"/>
          </p:cNvPicPr>
          <p:nvPr/>
        </p:nvPicPr>
        <p:blipFill>
          <a:blip r:embed="rId15" cstate="print"/>
          <a:srcRect/>
          <a:stretch>
            <a:fillRect/>
          </a:stretch>
        </p:blipFill>
        <p:spPr bwMode="auto">
          <a:xfrm>
            <a:off x="228600" y="3581400"/>
            <a:ext cx="2047875" cy="3121025"/>
          </a:xfrm>
          <a:prstGeom prst="rect">
            <a:avLst/>
          </a:prstGeom>
          <a:noFill/>
          <a:ln w="9525">
            <a:noFill/>
            <a:miter lim="800000"/>
            <a:headEnd/>
            <a:tailEnd/>
          </a:ln>
        </p:spPr>
      </p:pic>
      <p:pic>
        <p:nvPicPr>
          <p:cNvPr id="28" name="Picture 18" descr="http://gallery.me.com/louisau/100936/AU_ALPHA_Tour_2011_0552/web.jpg?ver=13154509070001"/>
          <p:cNvPicPr>
            <a:picLocks noChangeAspect="1" noChangeArrowheads="1"/>
          </p:cNvPicPr>
          <p:nvPr/>
        </p:nvPicPr>
        <p:blipFill>
          <a:blip r:embed="rId16" cstate="print"/>
          <a:srcRect/>
          <a:stretch>
            <a:fillRect/>
          </a:stretch>
        </p:blipFill>
        <p:spPr bwMode="auto">
          <a:xfrm>
            <a:off x="6858000" y="2133600"/>
            <a:ext cx="1990725" cy="2979738"/>
          </a:xfrm>
          <a:prstGeom prst="rect">
            <a:avLst/>
          </a:prstGeom>
          <a:noFill/>
          <a:ln w="9525">
            <a:noFill/>
            <a:miter lim="800000"/>
            <a:headEnd/>
            <a:tailEnd/>
          </a:ln>
        </p:spPr>
      </p:pic>
      <p:pic>
        <p:nvPicPr>
          <p:cNvPr id="29" name="Picture 20" descr="http://gallery.me.com/louisau/100936/AU_ALPHA_Tour_2011_0543/web.jpg?ver=13154509180001"/>
          <p:cNvPicPr>
            <a:picLocks noChangeAspect="1" noChangeArrowheads="1"/>
          </p:cNvPicPr>
          <p:nvPr/>
        </p:nvPicPr>
        <p:blipFill>
          <a:blip r:embed="rId17" cstate="print"/>
          <a:srcRect/>
          <a:stretch>
            <a:fillRect/>
          </a:stretch>
        </p:blipFill>
        <p:spPr bwMode="auto">
          <a:xfrm>
            <a:off x="4800600" y="228600"/>
            <a:ext cx="1990725" cy="2981325"/>
          </a:xfrm>
          <a:prstGeom prst="rect">
            <a:avLst/>
          </a:prstGeom>
          <a:noFill/>
          <a:ln w="9525">
            <a:noFill/>
            <a:miter lim="800000"/>
            <a:headEnd/>
            <a:tailEnd/>
          </a:ln>
        </p:spPr>
      </p:pic>
      <p:pic>
        <p:nvPicPr>
          <p:cNvPr id="19" name="Picture 28" descr="http://gallery.me.com/louisau/100936/AU_ALPHA_Tour_2011_00932/web.jpg?ver=13154509370001"/>
          <p:cNvPicPr>
            <a:picLocks noChangeAspect="1" noChangeArrowheads="1"/>
          </p:cNvPicPr>
          <p:nvPr/>
        </p:nvPicPr>
        <p:blipFill>
          <a:blip r:embed="rId18" cstate="print"/>
          <a:srcRect/>
          <a:stretch>
            <a:fillRect/>
          </a:stretch>
        </p:blipFill>
        <p:spPr bwMode="auto">
          <a:xfrm>
            <a:off x="3810000" y="2057400"/>
            <a:ext cx="1990725" cy="2981325"/>
          </a:xfrm>
          <a:prstGeom prst="rect">
            <a:avLst/>
          </a:prstGeom>
          <a:noFill/>
          <a:ln w="9525">
            <a:noFill/>
            <a:miter lim="800000"/>
            <a:headEnd/>
            <a:tailEnd/>
          </a:ln>
        </p:spPr>
      </p:pic>
      <p:pic>
        <p:nvPicPr>
          <p:cNvPr id="27" name="Picture 4" descr="http://gallery.me.com/louisau/100936/AU_ALPHA_Tour_2011_6955/web.jpg?ver=13154508800001"/>
          <p:cNvPicPr>
            <a:picLocks noChangeAspect="1" noChangeArrowheads="1"/>
          </p:cNvPicPr>
          <p:nvPr/>
        </p:nvPicPr>
        <p:blipFill>
          <a:blip r:embed="rId19" cstate="print"/>
          <a:srcRect/>
          <a:stretch>
            <a:fillRect/>
          </a:stretch>
        </p:blipFill>
        <p:spPr bwMode="auto">
          <a:xfrm>
            <a:off x="3733800" y="3429000"/>
            <a:ext cx="1895475" cy="3121025"/>
          </a:xfrm>
          <a:prstGeom prst="rect">
            <a:avLst/>
          </a:prstGeom>
          <a:noFill/>
          <a:ln w="9525">
            <a:noFill/>
            <a:miter lim="800000"/>
            <a:headEnd/>
            <a:tailEnd/>
          </a:ln>
        </p:spPr>
      </p:pic>
      <p:pic>
        <p:nvPicPr>
          <p:cNvPr id="16" name="Picture 10" descr="http://gallery.me.com/louisau/100936/AU_ALPHA_Tour_2011_6562-20-1-/web.jpg?ver=13154508960001"/>
          <p:cNvPicPr>
            <a:picLocks noChangeAspect="1" noChangeArrowheads="1"/>
          </p:cNvPicPr>
          <p:nvPr/>
        </p:nvPicPr>
        <p:blipFill>
          <a:blip r:embed="rId20" cstate="print"/>
          <a:srcRect/>
          <a:stretch>
            <a:fillRect/>
          </a:stretch>
        </p:blipFill>
        <p:spPr bwMode="auto">
          <a:xfrm>
            <a:off x="1828800" y="304800"/>
            <a:ext cx="1990725" cy="2981325"/>
          </a:xfrm>
          <a:prstGeom prst="rect">
            <a:avLst/>
          </a:prstGeom>
          <a:noFill/>
          <a:ln w="9525">
            <a:noFill/>
            <a:miter lim="800000"/>
            <a:headEnd/>
            <a:tailEnd/>
          </a:ln>
        </p:spPr>
      </p:pic>
      <p:pic>
        <p:nvPicPr>
          <p:cNvPr id="21" name="Picture 32" descr="http://gallery.me.com/louisau/100936/AU_ALPHA_Tour_2011_00870/web.jpg?ver=13154509430001"/>
          <p:cNvPicPr>
            <a:picLocks noChangeAspect="1" noChangeArrowheads="1"/>
          </p:cNvPicPr>
          <p:nvPr/>
        </p:nvPicPr>
        <p:blipFill>
          <a:blip r:embed="rId21" cstate="print"/>
          <a:srcRect/>
          <a:stretch>
            <a:fillRect/>
          </a:stretch>
        </p:blipFill>
        <p:spPr bwMode="auto">
          <a:xfrm>
            <a:off x="5638800" y="2971800"/>
            <a:ext cx="1990725" cy="2981325"/>
          </a:xfrm>
          <a:prstGeom prst="rect">
            <a:avLst/>
          </a:prstGeom>
          <a:noFill/>
          <a:ln w="9525">
            <a:noFill/>
            <a:miter lim="800000"/>
            <a:headEnd/>
            <a:tailEnd/>
          </a:ln>
        </p:spPr>
      </p:pic>
      <p:pic>
        <p:nvPicPr>
          <p:cNvPr id="17" name="Picture 24" descr="http://gallery.me.com/louisau/100936/AU_TAC_1697-20-3-/web.jpg?ver=13154509280001"/>
          <p:cNvPicPr>
            <a:picLocks noChangeAspect="1" noChangeArrowheads="1"/>
          </p:cNvPicPr>
          <p:nvPr/>
        </p:nvPicPr>
        <p:blipFill>
          <a:blip r:embed="rId22" cstate="print"/>
          <a:srcRect/>
          <a:stretch>
            <a:fillRect/>
          </a:stretch>
        </p:blipFill>
        <p:spPr bwMode="auto">
          <a:xfrm>
            <a:off x="304800" y="304800"/>
            <a:ext cx="1990725" cy="2981325"/>
          </a:xfrm>
          <a:prstGeom prst="rect">
            <a:avLst/>
          </a:prstGeom>
          <a:noFill/>
          <a:ln w="9525">
            <a:noFill/>
            <a:miter lim="800000"/>
            <a:headEnd/>
            <a:tailEnd/>
          </a:ln>
        </p:spPr>
      </p:pic>
      <p:pic>
        <p:nvPicPr>
          <p:cNvPr id="22" name="Picture 34" descr="http://gallery.me.com/louisau/100936/AU_ALPHA_Tour_2011_00888/web.jpg?ver=13154509460001"/>
          <p:cNvPicPr>
            <a:picLocks noChangeAspect="1" noChangeArrowheads="1"/>
          </p:cNvPicPr>
          <p:nvPr/>
        </p:nvPicPr>
        <p:blipFill>
          <a:blip r:embed="rId23" cstate="print"/>
          <a:srcRect/>
          <a:stretch>
            <a:fillRect/>
          </a:stretch>
        </p:blipFill>
        <p:spPr bwMode="auto">
          <a:xfrm>
            <a:off x="6781800" y="3657600"/>
            <a:ext cx="1990725" cy="2981325"/>
          </a:xfrm>
          <a:prstGeom prst="rect">
            <a:avLst/>
          </a:prstGeom>
          <a:noFill/>
          <a:ln w="9525">
            <a:noFill/>
            <a:miter lim="800000"/>
            <a:headEnd/>
            <a:tailEnd/>
          </a:ln>
        </p:spPr>
      </p:pic>
      <p:sp>
        <p:nvSpPr>
          <p:cNvPr id="30" name="Rectangle 29"/>
          <p:cNvSpPr>
            <a:spLocks noChangeArrowheads="1"/>
          </p:cNvSpPr>
          <p:nvPr/>
        </p:nvSpPr>
        <p:spPr bwMode="auto">
          <a:xfrm>
            <a:off x="0" y="2209800"/>
            <a:ext cx="9144000" cy="769938"/>
          </a:xfrm>
          <a:prstGeom prst="rect">
            <a:avLst/>
          </a:prstGeom>
          <a:noFill/>
          <a:ln w="9525">
            <a:noFill/>
            <a:miter lim="800000"/>
            <a:headEnd/>
            <a:tailEnd/>
          </a:ln>
        </p:spPr>
        <p:txBody>
          <a:bodyPr>
            <a:spAutoFit/>
          </a:bodyPr>
          <a:lstStyle/>
          <a:p>
            <a:pPr algn="ctr"/>
            <a:r>
              <a:rPr lang="en-CA" sz="4400" b="1">
                <a:solidFill>
                  <a:schemeClr val="bg1"/>
                </a:solidFill>
                <a:latin typeface="Times New Roman" pitchFamily="18" charset="0"/>
                <a:cs typeface="Times New Roman" pitchFamily="18" charset="0"/>
              </a:rPr>
              <a:t>No Longer Forgotten Voices...</a:t>
            </a:r>
            <a:endParaRPr lang="en-US" sz="44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par>
                          <p:cTn id="28" fill="hold">
                            <p:stCondLst>
                              <p:cond delay="0"/>
                            </p:stCondLst>
                            <p:childTnLst>
                              <p:par>
                                <p:cTn id="29" presetID="3"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par>
                          <p:cTn id="32" fill="hold">
                            <p:stCondLst>
                              <p:cond delay="500"/>
                            </p:stCondLst>
                            <p:childTnLst>
                              <p:par>
                                <p:cTn id="33" presetID="24"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cBhvr>
                                        <p:cTn id="35" dur="1" fill="hold"/>
                                        <p:tgtEl>
                                          <p:spTgt spid="12"/>
                                        </p:tgtEl>
                                        <p:attrNameLst>
                                          <p:attrName/>
                                        </p:attrNameLst>
                                      </p:cBhvr>
                                    </p:anim>
                                  </p:childTnLst>
                                </p:cTn>
                              </p:par>
                            </p:childTnLst>
                          </p:cTn>
                        </p:par>
                        <p:par>
                          <p:cTn id="36" fill="hold">
                            <p:stCondLst>
                              <p:cond delay="500"/>
                            </p:stCondLst>
                            <p:childTnLst>
                              <p:par>
                                <p:cTn id="37" presetID="24"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to="" calcmode="lin" valueType="num">
                                      <p:cBhvr>
                                        <p:cTn id="39" dur="1" fill="hold"/>
                                        <p:tgtEl>
                                          <p:spTgt spid="10"/>
                                        </p:tgtEl>
                                        <p:attrNameLst>
                                          <p:attrName/>
                                        </p:attrNameLst>
                                      </p:cBhvr>
                                    </p:anim>
                                  </p:childTnLst>
                                </p:cTn>
                              </p:par>
                            </p:childTnLst>
                          </p:cTn>
                        </p:par>
                        <p:par>
                          <p:cTn id="40" fill="hold">
                            <p:stCondLst>
                              <p:cond delay="500"/>
                            </p:stCondLst>
                            <p:childTnLst>
                              <p:par>
                                <p:cTn id="41" presetID="24"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childTnLst>
                          </p:cTn>
                        </p:par>
                        <p:par>
                          <p:cTn id="44" fill="hold">
                            <p:stCondLst>
                              <p:cond delay="500"/>
                            </p:stCondLst>
                            <p:childTnLst>
                              <p:par>
                                <p:cTn id="45" presetID="24"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to="" calcmode="lin" valueType="num">
                                      <p:cBhvr>
                                        <p:cTn id="47" dur="1" fill="hold"/>
                                        <p:tgtEl>
                                          <p:spTgt spid="25"/>
                                        </p:tgtEl>
                                        <p:attrNameLst>
                                          <p:attrName/>
                                        </p:attrNameLst>
                                      </p:cBhvr>
                                    </p:anim>
                                  </p:childTnLst>
                                </p:cTn>
                              </p:par>
                            </p:childTnLst>
                          </p:cTn>
                        </p:par>
                        <p:par>
                          <p:cTn id="48" fill="hold">
                            <p:stCondLst>
                              <p:cond delay="500"/>
                            </p:stCondLst>
                            <p:childTnLst>
                              <p:par>
                                <p:cTn id="49" presetID="24"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 to="" calcmode="lin" valueType="num">
                                      <p:cBhvr>
                                        <p:cTn id="51" dur="1" fill="hold"/>
                                        <p:tgtEl>
                                          <p:spTgt spid="23"/>
                                        </p:tgtEl>
                                        <p:attrNameLst>
                                          <p:attrName/>
                                        </p:attrNameLst>
                                      </p:cBhvr>
                                    </p:anim>
                                  </p:childTnLst>
                                </p:cTn>
                              </p:par>
                            </p:childTnLst>
                          </p:cTn>
                        </p:par>
                        <p:par>
                          <p:cTn id="52" fill="hold">
                            <p:stCondLst>
                              <p:cond delay="500"/>
                            </p:stCondLst>
                            <p:childTnLst>
                              <p:par>
                                <p:cTn id="53" presetID="24"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to="" calcmode="lin" valueType="num">
                                      <p:cBhvr>
                                        <p:cTn id="55" dur="1" fill="hold"/>
                                        <p:tgtEl>
                                          <p:spTgt spid="20"/>
                                        </p:tgtEl>
                                        <p:attrNameLst>
                                          <p:attrName/>
                                        </p:attrNameLst>
                                      </p:cBhvr>
                                    </p:anim>
                                  </p:childTnLst>
                                </p:cTn>
                              </p:par>
                            </p:childTnLst>
                          </p:cTn>
                        </p:par>
                        <p:par>
                          <p:cTn id="56" fill="hold">
                            <p:stCondLst>
                              <p:cond delay="500"/>
                            </p:stCondLst>
                            <p:childTnLst>
                              <p:par>
                                <p:cTn id="57" presetID="24"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to="" calcmode="lin" valueType="num">
                                      <p:cBhvr>
                                        <p:cTn id="59" dur="1" fill="hold"/>
                                        <p:tgtEl>
                                          <p:spTgt spid="19"/>
                                        </p:tgtEl>
                                        <p:attrNameLst>
                                          <p:attrName/>
                                        </p:attrNameLst>
                                      </p:cBhvr>
                                    </p:anim>
                                  </p:childTnLst>
                                </p:cTn>
                              </p:par>
                            </p:childTnLst>
                          </p:cTn>
                        </p:par>
                        <p:par>
                          <p:cTn id="60" fill="hold">
                            <p:stCondLst>
                              <p:cond delay="500"/>
                            </p:stCondLst>
                            <p:childTnLst>
                              <p:par>
                                <p:cTn id="61" presetID="24"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to="" calcmode="lin" valueType="num">
                                      <p:cBhvr>
                                        <p:cTn id="63" dur="1" fill="hold"/>
                                        <p:tgtEl>
                                          <p:spTgt spid="17"/>
                                        </p:tgtEl>
                                        <p:attrNameLst>
                                          <p:attrName/>
                                        </p:attrNameLst>
                                      </p:cBhvr>
                                    </p:anim>
                                  </p:childTnLst>
                                </p:cTn>
                              </p:par>
                            </p:childTnLst>
                          </p:cTn>
                        </p:par>
                        <p:par>
                          <p:cTn id="64" fill="hold">
                            <p:stCondLst>
                              <p:cond delay="500"/>
                            </p:stCondLst>
                            <p:childTnLst>
                              <p:par>
                                <p:cTn id="65" presetID="24"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to="" calcmode="lin" valueType="num">
                                      <p:cBhvr>
                                        <p:cTn id="67" dur="1" fill="hold"/>
                                        <p:tgtEl>
                                          <p:spTgt spid="21"/>
                                        </p:tgtEl>
                                        <p:attrNameLst>
                                          <p:attrName/>
                                        </p:attrNameLst>
                                      </p:cBhvr>
                                    </p:anim>
                                  </p:childTnLst>
                                </p:cTn>
                              </p:par>
                            </p:childTnLst>
                          </p:cTn>
                        </p:par>
                        <p:par>
                          <p:cTn id="68" fill="hold">
                            <p:stCondLst>
                              <p:cond delay="500"/>
                            </p:stCondLst>
                            <p:childTnLst>
                              <p:par>
                                <p:cTn id="69" presetID="24"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to="" calcmode="lin" valueType="num">
                                      <p:cBhvr>
                                        <p:cTn id="71" dur="1" fill="hold"/>
                                        <p:tgtEl>
                                          <p:spTgt spid="22"/>
                                        </p:tgtEl>
                                        <p:attrNameLst>
                                          <p:attrName/>
                                        </p:attrNameLst>
                                      </p:cBhvr>
                                    </p:anim>
                                  </p:childTnLst>
                                </p:cTn>
                              </p:par>
                            </p:childTnLst>
                          </p:cTn>
                        </p:par>
                        <p:par>
                          <p:cTn id="72" fill="hold">
                            <p:stCondLst>
                              <p:cond delay="500"/>
                            </p:stCondLst>
                            <p:childTnLst>
                              <p:par>
                                <p:cTn id="73" presetID="24"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to="" calcmode="lin" valueType="num">
                                      <p:cBhvr>
                                        <p:cTn id="75" dur="1" fill="hold"/>
                                        <p:tgtEl>
                                          <p:spTgt spid="28"/>
                                        </p:tgtEl>
                                        <p:attrNameLst>
                                          <p:attrName/>
                                        </p:attrNameLst>
                                      </p:cBhvr>
                                    </p:anim>
                                  </p:childTnLst>
                                </p:cTn>
                              </p:par>
                            </p:childTnLst>
                          </p:cTn>
                        </p:par>
                        <p:par>
                          <p:cTn id="76" fill="hold">
                            <p:stCondLst>
                              <p:cond delay="500"/>
                            </p:stCondLst>
                            <p:childTnLst>
                              <p:par>
                                <p:cTn id="77" presetID="24"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to="" calcmode="lin" valueType="num">
                                      <p:cBhvr>
                                        <p:cTn id="79" dur="1" fill="hold"/>
                                        <p:tgtEl>
                                          <p:spTgt spid="29"/>
                                        </p:tgtEl>
                                        <p:attrNameLst>
                                          <p:attrName/>
                                        </p:attrNameLst>
                                      </p:cBhvr>
                                    </p:anim>
                                  </p:childTnLst>
                                </p:cTn>
                              </p:par>
                            </p:childTnLst>
                          </p:cTn>
                        </p:par>
                        <p:par>
                          <p:cTn id="80" fill="hold">
                            <p:stCondLst>
                              <p:cond delay="500"/>
                            </p:stCondLst>
                            <p:childTnLst>
                              <p:par>
                                <p:cTn id="81" presetID="24"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to="" calcmode="lin" valueType="num">
                                      <p:cBhvr>
                                        <p:cTn id="83" dur="1" fill="hold"/>
                                        <p:tgtEl>
                                          <p:spTgt spid="16"/>
                                        </p:tgtEl>
                                        <p:attrNameLst>
                                          <p:attrName/>
                                        </p:attrNameLst>
                                      </p:cBhvr>
                                    </p:anim>
                                  </p:childTnLst>
                                </p:cTn>
                              </p:par>
                            </p:childTnLst>
                          </p:cTn>
                        </p:par>
                        <p:par>
                          <p:cTn id="84" fill="hold">
                            <p:stCondLst>
                              <p:cond delay="500"/>
                            </p:stCondLst>
                            <p:childTnLst>
                              <p:par>
                                <p:cTn id="85" presetID="24"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to="" calcmode="lin" valueType="num">
                                      <p:cBhvr>
                                        <p:cTn id="87" dur="1" fill="hold"/>
                                        <p:tgtEl>
                                          <p:spTgt spid="27"/>
                                        </p:tgtEl>
                                        <p:attrNameLst>
                                          <p:attrName/>
                                        </p:attrNameLst>
                                      </p:cBhvr>
                                    </p:anim>
                                  </p:childTnLst>
                                </p:cTn>
                              </p:par>
                            </p:childTnLst>
                          </p:cTn>
                        </p:par>
                        <p:par>
                          <p:cTn id="88" fill="hold">
                            <p:stCondLst>
                              <p:cond delay="500"/>
                            </p:stCondLst>
                            <p:childTnLst>
                              <p:par>
                                <p:cTn id="89" presetID="24"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to="" calcmode="lin" valueType="num">
                                      <p:cBhvr>
                                        <p:cTn id="91" dur="1" fill="hold"/>
                                        <p:tgtEl>
                                          <p:spTgt spid="26"/>
                                        </p:tgtEl>
                                        <p:attrNameLst>
                                          <p:attrName/>
                                        </p:attrNameLst>
                                      </p:cBhvr>
                                    </p:anim>
                                  </p:childTnLst>
                                </p:cTn>
                              </p:par>
                            </p:childTnLst>
                          </p:cTn>
                        </p:par>
                        <p:par>
                          <p:cTn id="92" fill="hold">
                            <p:stCondLst>
                              <p:cond delay="500"/>
                            </p:stCondLst>
                            <p:childTnLst>
                              <p:par>
                                <p:cTn id="93" presetID="24" presetClass="entr" presetSubtype="0" fill="hold" grpId="1" nodeType="afterEffect">
                                  <p:stCondLst>
                                    <p:cond delay="1500"/>
                                  </p:stCondLst>
                                  <p:childTnLst>
                                    <p:set>
                                      <p:cBhvr>
                                        <p:cTn id="94" dur="1" fill="hold">
                                          <p:stCondLst>
                                            <p:cond delay="0"/>
                                          </p:stCondLst>
                                        </p:cTn>
                                        <p:tgtEl>
                                          <p:spTgt spid="30"/>
                                        </p:tgtEl>
                                        <p:attrNameLst>
                                          <p:attrName>style.visibility</p:attrName>
                                        </p:attrNameLst>
                                      </p:cBhvr>
                                      <p:to>
                                        <p:strVal val="visible"/>
                                      </p:to>
                                    </p:set>
                                    <p:anim to="" calcmode="lin" valueType="num">
                                      <p:cBhvr>
                                        <p:cTn id="95"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http://www.torontoalpha.org/images/visual02.jpg"/>
          <p:cNvPicPr>
            <a:picLocks noChangeAspect="1" noChangeArrowheads="1"/>
          </p:cNvPicPr>
          <p:nvPr/>
        </p:nvPicPr>
        <p:blipFill>
          <a:blip r:embed="rId2" cstate="print">
            <a:lum bright="70000" contrast="-70000"/>
          </a:blip>
          <a:srcRect/>
          <a:stretch>
            <a:fillRect/>
          </a:stretch>
        </p:blipFill>
        <p:spPr bwMode="auto">
          <a:xfrm>
            <a:off x="0" y="0"/>
            <a:ext cx="9144000" cy="3822700"/>
          </a:xfrm>
          <a:prstGeom prst="rect">
            <a:avLst/>
          </a:prstGeom>
          <a:noFill/>
          <a:ln w="9525">
            <a:noFill/>
            <a:miter lim="800000"/>
            <a:headEnd/>
            <a:tailEnd/>
          </a:ln>
        </p:spPr>
      </p:pic>
      <p:pic>
        <p:nvPicPr>
          <p:cNvPr id="36866" name="Picture 10" descr="http://www.torontoalpha.org/images/visual03.jpg"/>
          <p:cNvPicPr>
            <a:picLocks noChangeAspect="1" noChangeArrowheads="1"/>
          </p:cNvPicPr>
          <p:nvPr/>
        </p:nvPicPr>
        <p:blipFill>
          <a:blip r:embed="rId3" cstate="print">
            <a:lum bright="70000" contrast="-70000"/>
          </a:blip>
          <a:srcRect/>
          <a:stretch>
            <a:fillRect/>
          </a:stretch>
        </p:blipFill>
        <p:spPr bwMode="auto">
          <a:xfrm>
            <a:off x="0" y="3143250"/>
            <a:ext cx="9144000" cy="3822700"/>
          </a:xfrm>
          <a:prstGeom prst="rect">
            <a:avLst/>
          </a:prstGeom>
          <a:noFill/>
          <a:ln w="9525">
            <a:noFill/>
            <a:miter lim="800000"/>
            <a:headEnd/>
            <a:tailEnd/>
          </a:ln>
        </p:spPr>
      </p:pic>
      <p:sp>
        <p:nvSpPr>
          <p:cNvPr id="4" name="Rectangle 3"/>
          <p:cNvSpPr>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CA" sz="2800" b="1">
                <a:solidFill>
                  <a:srgbClr val="FF0000"/>
                </a:solidFill>
                <a:latin typeface="Times New Roman" pitchFamily="18" charset="0"/>
                <a:cs typeface="Times New Roman" pitchFamily="18" charset="0"/>
              </a:rPr>
              <a:t>2011 Study Tour to China and Korea:</a:t>
            </a:r>
          </a:p>
          <a:p>
            <a:pPr algn="ctr"/>
            <a:r>
              <a:rPr lang="en-CA" sz="2800" b="1">
                <a:solidFill>
                  <a:srgbClr val="002060"/>
                </a:solidFill>
                <a:latin typeface="Times New Roman" pitchFamily="18" charset="0"/>
                <a:cs typeface="Times New Roman" pitchFamily="18" charset="0"/>
              </a:rPr>
              <a:t> </a:t>
            </a:r>
            <a:r>
              <a:rPr lang="en-CA" sz="2400" b="1" i="1">
                <a:solidFill>
                  <a:srgbClr val="002060"/>
                </a:solidFill>
                <a:latin typeface="Times New Roman" pitchFamily="18" charset="0"/>
                <a:cs typeface="Times New Roman" pitchFamily="18" charset="0"/>
              </a:rPr>
              <a:t>A Personal Experience of the History of World War II in Asia</a:t>
            </a:r>
            <a:endParaRPr lang="en-US" sz="2400" b="1" i="1">
              <a:solidFill>
                <a:srgbClr val="002060"/>
              </a:solidFill>
              <a:latin typeface="Times New Roman" pitchFamily="18" charset="0"/>
              <a:cs typeface="Times New Roman" pitchFamily="18" charset="0"/>
            </a:endParaRPr>
          </a:p>
        </p:txBody>
      </p:sp>
      <p:sp>
        <p:nvSpPr>
          <p:cNvPr id="9" name="TextBox 8"/>
          <p:cNvSpPr txBox="1"/>
          <p:nvPr/>
        </p:nvSpPr>
        <p:spPr>
          <a:xfrm>
            <a:off x="0" y="1066800"/>
            <a:ext cx="9144000" cy="400050"/>
          </a:xfrm>
          <a:prstGeom prst="rect">
            <a:avLst/>
          </a:prstGeom>
          <a:noFill/>
        </p:spPr>
        <p:txBody>
          <a:bodyPr>
            <a:spAutoFit/>
          </a:bodyPr>
          <a:lstStyle/>
          <a:p>
            <a:pPr algn="ctr" fontAlgn="auto">
              <a:spcBef>
                <a:spcPts val="0"/>
              </a:spcBef>
              <a:spcAft>
                <a:spcPts val="0"/>
              </a:spcAft>
              <a:defRPr/>
            </a:pPr>
            <a:r>
              <a:rPr lang="en-US" sz="2000" b="1" i="1" dirty="0">
                <a:solidFill>
                  <a:schemeClr val="accent5">
                    <a:lumMod val="50000"/>
                  </a:schemeClr>
                </a:solidFill>
                <a:latin typeface="Times New Roman" pitchFamily="18" charset="0"/>
                <a:cs typeface="Times New Roman" pitchFamily="18" charset="0"/>
              </a:rPr>
              <a:t>Resources</a:t>
            </a:r>
            <a:endParaRPr lang="en-US" b="1" i="1" dirty="0">
              <a:solidFill>
                <a:schemeClr val="accent5">
                  <a:lumMod val="50000"/>
                </a:schemeClr>
              </a:solidFill>
              <a:latin typeface="Times New Roman" pitchFamily="18" charset="0"/>
              <a:cs typeface="Times New Roman" pitchFamily="18" charset="0"/>
            </a:endParaRPr>
          </a:p>
        </p:txBody>
      </p:sp>
      <p:sp>
        <p:nvSpPr>
          <p:cNvPr id="10" name="TextBox 9"/>
          <p:cNvSpPr txBox="1">
            <a:spLocks noChangeArrowheads="1"/>
          </p:cNvSpPr>
          <p:nvPr/>
        </p:nvSpPr>
        <p:spPr bwMode="auto">
          <a:xfrm>
            <a:off x="0" y="1219200"/>
            <a:ext cx="9144000" cy="6632585"/>
          </a:xfrm>
          <a:prstGeom prst="rect">
            <a:avLst/>
          </a:prstGeom>
          <a:noFill/>
          <a:ln w="9525">
            <a:noFill/>
            <a:miter lim="800000"/>
            <a:headEnd/>
            <a:tailEnd/>
          </a:ln>
        </p:spPr>
        <p:txBody>
          <a:bodyPr>
            <a:spAutoFit/>
          </a:bodyPr>
          <a:lstStyle/>
          <a:p>
            <a:pPr lvl="1"/>
            <a:r>
              <a:rPr lang="en-US" b="1" dirty="0">
                <a:solidFill>
                  <a:srgbClr val="FF0000"/>
                </a:solidFill>
                <a:latin typeface="Times New Roman" pitchFamily="18" charset="0"/>
                <a:cs typeface="Times New Roman" pitchFamily="18" charset="0"/>
              </a:rPr>
              <a:t>Websites:</a:t>
            </a:r>
          </a:p>
          <a:p>
            <a:pPr lvl="1">
              <a:buFont typeface="Arial" charset="0"/>
              <a:buChar char="•"/>
            </a:pPr>
            <a:endParaRPr lang="en-US" sz="800" b="1" dirty="0">
              <a:latin typeface="Times New Roman" pitchFamily="18" charset="0"/>
              <a:cs typeface="Times New Roman" pitchFamily="18" charset="0"/>
            </a:endParaRPr>
          </a:p>
          <a:p>
            <a:pPr lvl="1">
              <a:buFont typeface="Arial" charset="0"/>
              <a:buChar char="•"/>
            </a:pPr>
            <a:r>
              <a:rPr lang="en-US" b="1" dirty="0">
                <a:latin typeface="Times New Roman" pitchFamily="18" charset="0"/>
                <a:cs typeface="Times New Roman" pitchFamily="18" charset="0"/>
              </a:rPr>
              <a:t> Canada </a:t>
            </a:r>
            <a:r>
              <a:rPr lang="en-US" b="1" dirty="0" smtClean="0">
                <a:latin typeface="Times New Roman" pitchFamily="18" charset="0"/>
                <a:cs typeface="Times New Roman" pitchFamily="18" charset="0"/>
              </a:rPr>
              <a:t>ALPHA/B.C</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ALPHA </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hlinkClick r:id="rId4"/>
              </a:rPr>
              <a:t>www.alpha-canada.org</a:t>
            </a:r>
            <a:r>
              <a:rPr lang="en-US" b="1" dirty="0">
                <a:latin typeface="Times New Roman" pitchFamily="18" charset="0"/>
                <a:cs typeface="Times New Roman" pitchFamily="18" charset="0"/>
              </a:rPr>
              <a:t> </a:t>
            </a:r>
          </a:p>
          <a:p>
            <a:pPr lvl="1">
              <a:buFont typeface="Arial" charset="0"/>
              <a:buChar char="•"/>
            </a:pPr>
            <a:endParaRPr lang="en-US" sz="800" b="1" dirty="0">
              <a:latin typeface="Times New Roman" pitchFamily="18" charset="0"/>
              <a:cs typeface="Times New Roman" pitchFamily="18" charset="0"/>
            </a:endParaRPr>
          </a:p>
          <a:p>
            <a:pPr lvl="1">
              <a:buFont typeface="Arial" charset="0"/>
              <a:buChar char="•"/>
            </a:pPr>
            <a:r>
              <a:rPr lang="en-US" b="1" dirty="0">
                <a:latin typeface="Times New Roman" pitchFamily="18" charset="0"/>
                <a:cs typeface="Times New Roman" pitchFamily="18" charset="0"/>
              </a:rPr>
              <a:t> Edmonton </a:t>
            </a:r>
            <a:r>
              <a:rPr lang="en-US" b="1" dirty="0" smtClean="0">
                <a:latin typeface="Times New Roman" pitchFamily="18" charset="0"/>
                <a:cs typeface="Times New Roman" pitchFamily="18" charset="0"/>
              </a:rPr>
              <a:t>ALPHA </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hlinkClick r:id="rId5"/>
              </a:rPr>
              <a:t>www.edmontonalpha.org</a:t>
            </a:r>
            <a:r>
              <a:rPr lang="en-US" b="1" dirty="0">
                <a:latin typeface="Times New Roman" pitchFamily="18" charset="0"/>
                <a:cs typeface="Times New Roman" pitchFamily="18" charset="0"/>
              </a:rPr>
              <a:t> </a:t>
            </a:r>
          </a:p>
          <a:p>
            <a:pPr lvl="1">
              <a:buFont typeface="Arial" charset="0"/>
              <a:buChar char="•"/>
            </a:pPr>
            <a:endParaRPr lang="en-US" sz="800" b="1" dirty="0">
              <a:latin typeface="Times New Roman" pitchFamily="18" charset="0"/>
              <a:cs typeface="Times New Roman" pitchFamily="18" charset="0"/>
            </a:endParaRPr>
          </a:p>
          <a:p>
            <a:pPr lvl="1">
              <a:buFont typeface="Arial" charset="0"/>
              <a:buChar char="•"/>
            </a:pPr>
            <a:r>
              <a:rPr lang="en-US" b="1" dirty="0">
                <a:latin typeface="Times New Roman" pitchFamily="18" charset="0"/>
                <a:cs typeface="Times New Roman" pitchFamily="18" charset="0"/>
              </a:rPr>
              <a:t> Toronto </a:t>
            </a:r>
            <a:r>
              <a:rPr lang="en-US" b="1" dirty="0" smtClean="0">
                <a:latin typeface="Times New Roman" pitchFamily="18" charset="0"/>
                <a:cs typeface="Times New Roman" pitchFamily="18" charset="0"/>
              </a:rPr>
              <a:t>ALPHA </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hlinkClick r:id="rId6"/>
              </a:rPr>
              <a:t>www.torontoalpha.org</a:t>
            </a:r>
            <a:r>
              <a:rPr lang="en-US" b="1" dirty="0">
                <a:latin typeface="Times New Roman" pitchFamily="18" charset="0"/>
                <a:cs typeface="Times New Roman" pitchFamily="18" charset="0"/>
              </a:rPr>
              <a:t> </a:t>
            </a:r>
          </a:p>
          <a:p>
            <a:pPr lvl="1">
              <a:buFont typeface="Arial" charset="0"/>
              <a:buChar char="•"/>
            </a:pPr>
            <a:endParaRPr lang="en-US" sz="800" b="1" dirty="0">
              <a:latin typeface="Times New Roman" pitchFamily="18" charset="0"/>
              <a:cs typeface="Times New Roman" pitchFamily="18" charset="0"/>
            </a:endParaRPr>
          </a:p>
          <a:p>
            <a:pPr lvl="1">
              <a:buFont typeface="Arial" charset="0"/>
              <a:buChar char="•"/>
            </a:pPr>
            <a:r>
              <a:rPr lang="en-US" b="1" dirty="0">
                <a:latin typeface="Times New Roman" pitchFamily="18" charset="0"/>
                <a:cs typeface="Times New Roman" pitchFamily="18" charset="0"/>
              </a:rPr>
              <a:t> New Jersey </a:t>
            </a:r>
            <a:r>
              <a:rPr lang="en-US" b="1" dirty="0" smtClean="0">
                <a:latin typeface="Times New Roman" pitchFamily="18" charset="0"/>
                <a:cs typeface="Times New Roman" pitchFamily="18" charset="0"/>
              </a:rPr>
              <a:t>ALPHA </a:t>
            </a:r>
            <a:r>
              <a:rPr lang="en-US" b="1" dirty="0">
                <a:latin typeface="Times New Roman" pitchFamily="18" charset="0"/>
                <a:cs typeface="Times New Roman" pitchFamily="18" charset="0"/>
              </a:rPr>
              <a:t>- </a:t>
            </a:r>
            <a:r>
              <a:rPr lang="en-US" b="1" dirty="0">
                <a:latin typeface="Times New Roman" pitchFamily="18" charset="0"/>
                <a:cs typeface="Times New Roman" pitchFamily="18" charset="0"/>
                <a:hlinkClick r:id="rId7"/>
              </a:rPr>
              <a:t>www.nj-alpha.org</a:t>
            </a:r>
            <a:r>
              <a:rPr lang="en-US" b="1" dirty="0">
                <a:latin typeface="Times New Roman" pitchFamily="18" charset="0"/>
                <a:cs typeface="Times New Roman" pitchFamily="18" charset="0"/>
              </a:rPr>
              <a:t> – </a:t>
            </a:r>
            <a:r>
              <a:rPr lang="en-US" sz="1500" b="1" dirty="0">
                <a:latin typeface="Times New Roman" pitchFamily="18" charset="0"/>
                <a:cs typeface="Times New Roman" pitchFamily="18" charset="0"/>
              </a:rPr>
              <a:t>High School Curriculum Guide (unavailable online</a:t>
            </a:r>
            <a:r>
              <a:rPr lang="en-US" sz="1500" b="1" dirty="0" smtClean="0">
                <a:latin typeface="Times New Roman" pitchFamily="18" charset="0"/>
                <a:cs typeface="Times New Roman" pitchFamily="18" charset="0"/>
              </a:rPr>
              <a:t>)</a:t>
            </a:r>
          </a:p>
          <a:p>
            <a:pPr lvl="1">
              <a:buFont typeface="Arial" charset="0"/>
              <a:buChar char="•"/>
            </a:pPr>
            <a:endParaRPr lang="en-US" sz="800" b="1" dirty="0" smtClean="0">
              <a:latin typeface="Times New Roman" pitchFamily="18" charset="0"/>
              <a:cs typeface="Times New Roman" pitchFamily="18" charset="0"/>
            </a:endParaRPr>
          </a:p>
          <a:p>
            <a:pPr lvl="1">
              <a:buFont typeface="Arial" charset="0"/>
              <a:buChar char="•"/>
            </a:pPr>
            <a:r>
              <a:rPr lang="en-US" b="1" dirty="0" smtClean="0">
                <a:latin typeface="Times New Roman" pitchFamily="18" charset="0"/>
                <a:cs typeface="Times New Roman" pitchFamily="18" charset="0"/>
              </a:rPr>
              <a:t> Iris Chang - </a:t>
            </a:r>
            <a:r>
              <a:rPr lang="en-US" b="1" dirty="0" smtClean="0">
                <a:latin typeface="Times New Roman" pitchFamily="18" charset="0"/>
                <a:cs typeface="Times New Roman" pitchFamily="18" charset="0"/>
                <a:hlinkClick r:id="rId8"/>
              </a:rPr>
              <a:t>www.irischang.net</a:t>
            </a:r>
            <a:r>
              <a:rPr lang="en-US"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1">
              <a:buFont typeface="Arial" charset="0"/>
              <a:buChar char="•"/>
            </a:pPr>
            <a:endParaRPr lang="en-US" sz="800" b="1" dirty="0" smtClean="0">
              <a:latin typeface="Times New Roman" pitchFamily="18" charset="0"/>
              <a:cs typeface="Times New Roman" pitchFamily="18" charset="0"/>
            </a:endParaRPr>
          </a:p>
          <a:p>
            <a:pPr lvl="1">
              <a:buFont typeface="Arial" charset="0"/>
              <a:buChar char="•"/>
            </a:pPr>
            <a:r>
              <a:rPr lang="en-US" b="1" dirty="0" smtClean="0">
                <a:latin typeface="Times New Roman" pitchFamily="18" charset="0"/>
                <a:cs typeface="Times New Roman" pitchFamily="18" charset="0"/>
              </a:rPr>
              <a:t> House </a:t>
            </a:r>
            <a:r>
              <a:rPr lang="en-US" b="1" dirty="0" smtClean="0">
                <a:latin typeface="Times New Roman" pitchFamily="18" charset="0"/>
                <a:cs typeface="Times New Roman" pitchFamily="18" charset="0"/>
              </a:rPr>
              <a:t>of Sharing - </a:t>
            </a:r>
            <a:r>
              <a:rPr lang="en-US" b="1" dirty="0" smtClean="0">
                <a:latin typeface="Times New Roman" pitchFamily="18" charset="0"/>
                <a:cs typeface="Times New Roman" pitchFamily="18" charset="0"/>
                <a:hlinkClick r:id="rId9"/>
              </a:rPr>
              <a:t>houseofsharing.org</a:t>
            </a:r>
            <a:endParaRPr lang="en-US" b="1" dirty="0" smtClean="0">
              <a:latin typeface="Times New Roman" pitchFamily="18" charset="0"/>
              <a:cs typeface="Times New Roman" pitchFamily="18" charset="0"/>
            </a:endParaRPr>
          </a:p>
          <a:p>
            <a:pPr lvl="1"/>
            <a:endParaRPr lang="en-US" sz="800" b="1" dirty="0">
              <a:latin typeface="Times New Roman" pitchFamily="18" charset="0"/>
              <a:cs typeface="Times New Roman" pitchFamily="18" charset="0"/>
            </a:endParaRPr>
          </a:p>
          <a:p>
            <a:pPr lvl="1"/>
            <a:r>
              <a:rPr lang="en-US" b="1" dirty="0">
                <a:solidFill>
                  <a:srgbClr val="FF0000"/>
                </a:solidFill>
                <a:latin typeface="Times New Roman" pitchFamily="18" charset="0"/>
                <a:cs typeface="Times New Roman" pitchFamily="18" charset="0"/>
              </a:rPr>
              <a:t>Teaching Resources:</a:t>
            </a:r>
          </a:p>
          <a:p>
            <a:pPr lvl="1"/>
            <a:endParaRPr lang="en-US" sz="800" b="1" dirty="0">
              <a:solidFill>
                <a:srgbClr val="FF0000"/>
              </a:solidFill>
              <a:latin typeface="Times New Roman" pitchFamily="18" charset="0"/>
              <a:cs typeface="Times New Roman" pitchFamily="18" charset="0"/>
            </a:endParaRPr>
          </a:p>
          <a:p>
            <a:pPr lvl="1">
              <a:buFont typeface="Arial" charset="0"/>
              <a:buChar char="•"/>
            </a:pPr>
            <a:r>
              <a:rPr lang="en-CA" b="1" dirty="0">
                <a:latin typeface="Times New Roman" pitchFamily="18" charset="0"/>
                <a:cs typeface="Times New Roman" pitchFamily="18" charset="0"/>
              </a:rPr>
              <a:t> Study Guide for Teachers - </a:t>
            </a:r>
            <a:r>
              <a:rPr lang="en-CA" b="1" i="1" dirty="0">
                <a:latin typeface="Times New Roman" pitchFamily="18" charset="0"/>
                <a:cs typeface="Times New Roman" pitchFamily="18" charset="0"/>
              </a:rPr>
              <a:t>Iris Chang: The Rape of Nanking</a:t>
            </a:r>
            <a:endParaRPr lang="en-CA" b="1" dirty="0">
              <a:latin typeface="Times New Roman" pitchFamily="18" charset="0"/>
              <a:cs typeface="Times New Roman" pitchFamily="18" charset="0"/>
            </a:endParaRPr>
          </a:p>
          <a:p>
            <a:pPr lvl="1"/>
            <a:r>
              <a:rPr lang="en-US" b="1"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hlinkClick r:id="rId10"/>
              </a:rPr>
              <a:t>http://www.alpha-canada.org/studyguide/IrisChangMovie_studyguide.pdf</a:t>
            </a:r>
            <a:endParaRPr lang="en-US" b="1" dirty="0">
              <a:solidFill>
                <a:srgbClr val="FF0000"/>
              </a:solidFill>
              <a:latin typeface="Times New Roman" pitchFamily="18" charset="0"/>
              <a:cs typeface="Times New Roman" pitchFamily="18" charset="0"/>
            </a:endParaRPr>
          </a:p>
          <a:p>
            <a:pPr lvl="1"/>
            <a:endParaRPr lang="en-US" sz="800" b="1" dirty="0">
              <a:solidFill>
                <a:srgbClr val="FF0000"/>
              </a:solidFill>
              <a:latin typeface="Times New Roman" pitchFamily="18" charset="0"/>
              <a:cs typeface="Times New Roman" pitchFamily="18" charset="0"/>
            </a:endParaRPr>
          </a:p>
          <a:p>
            <a:pPr lvl="1">
              <a:buFont typeface="Arial" charset="0"/>
              <a:buChar char="•"/>
            </a:pPr>
            <a:r>
              <a:rPr lang="en-CA" b="1" dirty="0">
                <a:latin typeface="Times New Roman" pitchFamily="18" charset="0"/>
                <a:cs typeface="Times New Roman" pitchFamily="18" charset="0"/>
              </a:rPr>
              <a:t> The Search for Global Citizenship: The Violation of Human Rights in Asia, 1931-1945</a:t>
            </a:r>
          </a:p>
          <a:p>
            <a:pPr lvl="1"/>
            <a:r>
              <a:rPr lang="en-US" sz="1600" b="1" dirty="0">
                <a:solidFill>
                  <a:srgbClr val="FF0000"/>
                </a:solidFill>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hlinkClick r:id="rId11"/>
              </a:rPr>
              <a:t>http://www.torontoalpha.org/images/EducationalResources/resource_guide_march2009.pdf</a:t>
            </a:r>
            <a:r>
              <a:rPr lang="en-US" sz="1600" b="1" dirty="0">
                <a:solidFill>
                  <a:srgbClr val="FF0000"/>
                </a:solidFill>
                <a:latin typeface="Times New Roman" pitchFamily="18" charset="0"/>
                <a:cs typeface="Times New Roman" pitchFamily="18" charset="0"/>
              </a:rPr>
              <a:t> </a:t>
            </a:r>
          </a:p>
          <a:p>
            <a:pPr lvl="1">
              <a:buFont typeface="Arial" charset="0"/>
              <a:buChar char="•"/>
            </a:pPr>
            <a:endParaRPr lang="en-US" sz="800" b="1" dirty="0">
              <a:solidFill>
                <a:srgbClr val="FF0000"/>
              </a:solidFill>
              <a:latin typeface="Times New Roman" pitchFamily="18" charset="0"/>
              <a:cs typeface="Times New Roman" pitchFamily="18" charset="0"/>
            </a:endParaRPr>
          </a:p>
          <a:p>
            <a:pPr lvl="1">
              <a:buFont typeface="Arial" charset="0"/>
              <a:buChar char="•"/>
            </a:pPr>
            <a:r>
              <a:rPr lang="en-CA" sz="1700" b="1" dirty="0">
                <a:latin typeface="Times New Roman" pitchFamily="18" charset="0"/>
                <a:cs typeface="Times New Roman" pitchFamily="18" charset="0"/>
              </a:rPr>
              <a:t> Human Rights in the Asia Pacific 1931-1945: Social Responsibility and Global Citizenship</a:t>
            </a:r>
          </a:p>
          <a:p>
            <a:pPr lvl="1"/>
            <a:r>
              <a:rPr lang="en-CA" sz="1700" b="1" i="1" dirty="0">
                <a:solidFill>
                  <a:srgbClr val="FF0000"/>
                </a:solidFill>
                <a:latin typeface="Times New Roman" pitchFamily="18" charset="0"/>
                <a:cs typeface="Times New Roman" pitchFamily="18" charset="0"/>
              </a:rPr>
              <a:t>  </a:t>
            </a:r>
            <a:r>
              <a:rPr lang="en-CA" sz="1700" b="1" i="1" dirty="0">
                <a:latin typeface="Times New Roman" pitchFamily="18" charset="0"/>
                <a:cs typeface="Times New Roman" pitchFamily="18" charset="0"/>
              </a:rPr>
              <a:t>Available for purchase at  </a:t>
            </a:r>
            <a:r>
              <a:rPr lang="en-US" sz="1600" b="1" dirty="0">
                <a:latin typeface="Times New Roman" pitchFamily="18" charset="0"/>
                <a:cs typeface="Times New Roman" pitchFamily="18" charset="0"/>
                <a:hlinkClick r:id="rId12"/>
              </a:rPr>
              <a:t>www.publications.gov.bc.ca/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700" b="1" dirty="0">
              <a:solidFill>
                <a:srgbClr val="FF0000"/>
              </a:solidFill>
              <a:latin typeface="Times New Roman" pitchFamily="18" charset="0"/>
              <a:cs typeface="Times New Roman" pitchFamily="18" charset="0"/>
            </a:endParaRPr>
          </a:p>
          <a:p>
            <a:pPr lvl="1"/>
            <a:endParaRPr lang="en-US" b="1" dirty="0">
              <a:solidFill>
                <a:srgbClr val="FF0000"/>
              </a:solidFill>
              <a:latin typeface="Times New Roman" pitchFamily="18" charset="0"/>
              <a:cs typeface="Times New Roman" pitchFamily="18" charset="0"/>
            </a:endParaRPr>
          </a:p>
          <a:p>
            <a:pPr lvl="1"/>
            <a:endParaRPr lang="en-US" b="1" dirty="0">
              <a:solidFill>
                <a:srgbClr val="FF0000"/>
              </a:solidFill>
              <a:latin typeface="Times New Roman" pitchFamily="18" charset="0"/>
              <a:cs typeface="Times New Roman" pitchFamily="18" charset="0"/>
            </a:endParaRPr>
          </a:p>
          <a:p>
            <a:pPr lvl="1"/>
            <a:endParaRPr lang="en-US" b="1" dirty="0">
              <a:latin typeface="Times New Roman" pitchFamily="18" charset="0"/>
              <a:cs typeface="Times New Roman" pitchFamily="18" charset="0"/>
            </a:endParaRPr>
          </a:p>
          <a:p>
            <a:pPr lvl="1"/>
            <a:endParaRPr lang="en-US" b="1" dirty="0">
              <a:latin typeface="Times New Roman" pitchFamily="18" charset="0"/>
              <a:cs typeface="Times New Roman" pitchFamily="18" charset="0"/>
            </a:endParaRPr>
          </a:p>
        </p:txBody>
      </p:sp>
      <p:sp>
        <p:nvSpPr>
          <p:cNvPr id="11" name="TextBox 10"/>
          <p:cNvSpPr txBox="1">
            <a:spLocks noChangeArrowheads="1"/>
          </p:cNvSpPr>
          <p:nvPr/>
        </p:nvSpPr>
        <p:spPr bwMode="auto">
          <a:xfrm>
            <a:off x="0" y="6400800"/>
            <a:ext cx="9144000" cy="369887"/>
          </a:xfrm>
          <a:prstGeom prst="rect">
            <a:avLst/>
          </a:prstGeom>
          <a:noFill/>
          <a:ln w="9525">
            <a:noFill/>
            <a:miter lim="800000"/>
            <a:headEnd/>
            <a:tailEnd/>
          </a:ln>
        </p:spPr>
        <p:txBody>
          <a:bodyPr>
            <a:spAutoFit/>
          </a:bodyPr>
          <a:lstStyle/>
          <a:p>
            <a:pPr algn="ctr"/>
            <a:r>
              <a:rPr lang="en-US" b="1" dirty="0">
                <a:latin typeface="Times New Roman" pitchFamily="18" charset="0"/>
                <a:cs typeface="Times New Roman" pitchFamily="18" charset="0"/>
              </a:rPr>
              <a:t>Presentation Available on my </a:t>
            </a:r>
            <a:r>
              <a:rPr lang="en-US" b="1" dirty="0">
                <a:latin typeface="Times New Roman" pitchFamily="18" charset="0"/>
                <a:cs typeface="Times New Roman" pitchFamily="18" charset="0"/>
                <a:hlinkClick r:id="rId13"/>
              </a:rPr>
              <a:t>eTeacher Page </a:t>
            </a:r>
            <a:r>
              <a:rPr lang="en-US" b="1" dirty="0">
                <a:latin typeface="Times New Roman" pitchFamily="18" charset="0"/>
                <a:cs typeface="Times New Roman" pitchFamily="18" charset="0"/>
              </a:rPr>
              <a:t>@ forthigh.ca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to="" calcmode="lin" valueType="num">
                                      <p:cBhvr>
                                        <p:cTn id="15" dur="1" fill="hold"/>
                                        <p:tgtEl>
                                          <p:spTgt spid="10">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to="" calcmode="lin" valueType="num">
                                      <p:cBhvr>
                                        <p:cTn id="18" dur="1" fill="hold"/>
                                        <p:tgtEl>
                                          <p:spTgt spid="10">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to="" calcmode="lin" valueType="num">
                                      <p:cBhvr>
                                        <p:cTn id="21" dur="1" fill="hold"/>
                                        <p:tgtEl>
                                          <p:spTgt spid="10">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 to="" calcmode="lin" valueType="num">
                                      <p:cBhvr>
                                        <p:cTn id="24" dur="1" fill="hold"/>
                                        <p:tgtEl>
                                          <p:spTgt spid="10">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 to="" calcmode="lin" valueType="num">
                                      <p:cBhvr>
                                        <p:cTn id="27" dur="1" fill="hold"/>
                                        <p:tgtEl>
                                          <p:spTgt spid="10">
                                            <p:txEl>
                                              <p:pRg st="8" end="8"/>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0">
                                            <p:txEl>
                                              <p:pRg st="10" end="10"/>
                                            </p:txEl>
                                          </p:spTgt>
                                        </p:tgtEl>
                                        <p:attrNameLst>
                                          <p:attrName>style.visibility</p:attrName>
                                        </p:attrNameLst>
                                      </p:cBhvr>
                                      <p:to>
                                        <p:strVal val="visible"/>
                                      </p:to>
                                    </p:set>
                                    <p:anim to="" calcmode="lin" valueType="num">
                                      <p:cBhvr>
                                        <p:cTn id="30" dur="1" fill="hold"/>
                                        <p:tgtEl>
                                          <p:spTgt spid="10">
                                            <p:txEl>
                                              <p:pRg st="10" end="10"/>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0">
                                            <p:txEl>
                                              <p:pRg st="12" end="12"/>
                                            </p:txEl>
                                          </p:spTgt>
                                        </p:tgtEl>
                                        <p:attrNameLst>
                                          <p:attrName>style.visibility</p:attrName>
                                        </p:attrNameLst>
                                      </p:cBhvr>
                                      <p:to>
                                        <p:strVal val="visible"/>
                                      </p:to>
                                    </p:set>
                                    <p:anim to="" calcmode="lin" valueType="num">
                                      <p:cBhvr>
                                        <p:cTn id="33" dur="1" fill="hold"/>
                                        <p:tgtEl>
                                          <p:spTgt spid="10">
                                            <p:txEl>
                                              <p:pRg st="12" end="1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0">
                                            <p:txEl>
                                              <p:pRg st="14" end="14"/>
                                            </p:txEl>
                                          </p:spTgt>
                                        </p:tgtEl>
                                        <p:attrNameLst>
                                          <p:attrName>style.visibility</p:attrName>
                                        </p:attrNameLst>
                                      </p:cBhvr>
                                      <p:to>
                                        <p:strVal val="visible"/>
                                      </p:to>
                                    </p:set>
                                    <p:anim to="" calcmode="lin" valueType="num">
                                      <p:cBhvr>
                                        <p:cTn id="38" dur="1" fill="hold"/>
                                        <p:tgtEl>
                                          <p:spTgt spid="10">
                                            <p:txEl>
                                              <p:pRg st="14" end="14"/>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10">
                                            <p:txEl>
                                              <p:pRg st="16" end="16"/>
                                            </p:txEl>
                                          </p:spTgt>
                                        </p:tgtEl>
                                        <p:attrNameLst>
                                          <p:attrName>style.visibility</p:attrName>
                                        </p:attrNameLst>
                                      </p:cBhvr>
                                      <p:to>
                                        <p:strVal val="visible"/>
                                      </p:to>
                                    </p:set>
                                    <p:anim to="" calcmode="lin" valueType="num">
                                      <p:cBhvr>
                                        <p:cTn id="41" dur="1" fill="hold"/>
                                        <p:tgtEl>
                                          <p:spTgt spid="10">
                                            <p:txEl>
                                              <p:pRg st="16" end="16"/>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0">
                                            <p:txEl>
                                              <p:pRg st="17" end="17"/>
                                            </p:txEl>
                                          </p:spTgt>
                                        </p:tgtEl>
                                        <p:attrNameLst>
                                          <p:attrName>style.visibility</p:attrName>
                                        </p:attrNameLst>
                                      </p:cBhvr>
                                      <p:to>
                                        <p:strVal val="visible"/>
                                      </p:to>
                                    </p:set>
                                    <p:anim to="" calcmode="lin" valueType="num">
                                      <p:cBhvr>
                                        <p:cTn id="44" dur="1" fill="hold"/>
                                        <p:tgtEl>
                                          <p:spTgt spid="10">
                                            <p:txEl>
                                              <p:pRg st="17" end="17"/>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0">
                                            <p:txEl>
                                              <p:pRg st="19" end="19"/>
                                            </p:txEl>
                                          </p:spTgt>
                                        </p:tgtEl>
                                        <p:attrNameLst>
                                          <p:attrName>style.visibility</p:attrName>
                                        </p:attrNameLst>
                                      </p:cBhvr>
                                      <p:to>
                                        <p:strVal val="visible"/>
                                      </p:to>
                                    </p:set>
                                    <p:anim to="" calcmode="lin" valueType="num">
                                      <p:cBhvr>
                                        <p:cTn id="47" dur="1" fill="hold"/>
                                        <p:tgtEl>
                                          <p:spTgt spid="10">
                                            <p:txEl>
                                              <p:pRg st="19" end="19"/>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10">
                                            <p:txEl>
                                              <p:pRg st="20" end="20"/>
                                            </p:txEl>
                                          </p:spTgt>
                                        </p:tgtEl>
                                        <p:attrNameLst>
                                          <p:attrName>style.visibility</p:attrName>
                                        </p:attrNameLst>
                                      </p:cBhvr>
                                      <p:to>
                                        <p:strVal val="visible"/>
                                      </p:to>
                                    </p:set>
                                    <p:anim to="" calcmode="lin" valueType="num">
                                      <p:cBhvr>
                                        <p:cTn id="50" dur="1" fill="hold"/>
                                        <p:tgtEl>
                                          <p:spTgt spid="10">
                                            <p:txEl>
                                              <p:pRg st="20" end="20"/>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10">
                                            <p:txEl>
                                              <p:pRg st="22" end="22"/>
                                            </p:txEl>
                                          </p:spTgt>
                                        </p:tgtEl>
                                        <p:attrNameLst>
                                          <p:attrName>style.visibility</p:attrName>
                                        </p:attrNameLst>
                                      </p:cBhvr>
                                      <p:to>
                                        <p:strVal val="visible"/>
                                      </p:to>
                                    </p:set>
                                    <p:anim to="" calcmode="lin" valueType="num">
                                      <p:cBhvr>
                                        <p:cTn id="53" dur="1" fill="hold"/>
                                        <p:tgtEl>
                                          <p:spTgt spid="10">
                                            <p:txEl>
                                              <p:pRg st="22" end="22"/>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10">
                                            <p:txEl>
                                              <p:pRg st="23" end="23"/>
                                            </p:txEl>
                                          </p:spTgt>
                                        </p:tgtEl>
                                        <p:attrNameLst>
                                          <p:attrName>style.visibility</p:attrName>
                                        </p:attrNameLst>
                                      </p:cBhvr>
                                      <p:to>
                                        <p:strVal val="visible"/>
                                      </p:to>
                                    </p:set>
                                    <p:anim to="" calcmode="lin" valueType="num">
                                      <p:cBhvr>
                                        <p:cTn id="56" dur="1" fill="hold"/>
                                        <p:tgtEl>
                                          <p:spTgt spid="10">
                                            <p:txEl>
                                              <p:pRg st="23" end="23"/>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to="" calcmode="lin" valueType="num">
                                      <p:cBhvr>
                                        <p:cTn id="61"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lum bright="70000" contrast="-70000"/>
          </a:blip>
          <a:srcRect/>
          <a:stretch>
            <a:fillRect/>
          </a:stretch>
        </p:blipFill>
        <p:spPr bwMode="auto">
          <a:xfrm>
            <a:off x="17463" y="1219200"/>
            <a:ext cx="9109075" cy="4419600"/>
          </a:xfrm>
          <a:prstGeom prst="rect">
            <a:avLst/>
          </a:prstGeom>
          <a:noFill/>
          <a:ln w="9525">
            <a:noFill/>
            <a:miter lim="800000"/>
            <a:headEnd/>
            <a:tailEnd/>
          </a:ln>
        </p:spPr>
      </p:pic>
      <p:sp>
        <p:nvSpPr>
          <p:cNvPr id="10" name="TextBox 9"/>
          <p:cNvSpPr txBox="1">
            <a:spLocks noChangeArrowheads="1"/>
          </p:cNvSpPr>
          <p:nvPr/>
        </p:nvSpPr>
        <p:spPr bwMode="auto">
          <a:xfrm>
            <a:off x="0" y="457200"/>
            <a:ext cx="9144000" cy="584200"/>
          </a:xfrm>
          <a:prstGeom prst="rect">
            <a:avLst/>
          </a:prstGeom>
          <a:noFill/>
          <a:ln w="9525">
            <a:noFill/>
            <a:miter lim="800000"/>
            <a:headEnd/>
            <a:tailEnd/>
          </a:ln>
        </p:spPr>
        <p:txBody>
          <a:bodyPr>
            <a:spAutoFit/>
          </a:bodyPr>
          <a:lstStyle/>
          <a:p>
            <a:pPr algn="ctr"/>
            <a:r>
              <a:rPr lang="en-US" sz="3200" b="1">
                <a:solidFill>
                  <a:srgbClr val="002060"/>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 to="" calcmode="lin" valueType="num">
                                      <p:cBhvr>
                                        <p:cTn id="10" dur="1" fill="hold"/>
                                        <p:tgtEl>
                                          <p:spTgt spid="368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Picture 42" descr="http://gallery.me.com/louisau/100922/AU_ALPHA_Tour_2011_00735/web.jpg?ver=13153644270001"/>
          <p:cNvPicPr>
            <a:picLocks noChangeAspect="1" noChangeArrowheads="1"/>
          </p:cNvPicPr>
          <p:nvPr/>
        </p:nvPicPr>
        <p:blipFill>
          <a:blip r:embed="rId2" cstate="print">
            <a:lum bright="70000" contrast="-70000"/>
          </a:blip>
          <a:srcRect/>
          <a:stretch>
            <a:fillRect/>
          </a:stretch>
        </p:blipFill>
        <p:spPr bwMode="auto">
          <a:xfrm>
            <a:off x="0" y="0"/>
            <a:ext cx="9259888" cy="6858000"/>
          </a:xfrm>
          <a:prstGeom prst="rect">
            <a:avLst/>
          </a:prstGeom>
          <a:noFill/>
          <a:ln w="9525">
            <a:noFill/>
            <a:miter lim="800000"/>
            <a:headEnd/>
            <a:tailEnd/>
          </a:ln>
        </p:spPr>
      </p:pic>
      <p:pic>
        <p:nvPicPr>
          <p:cNvPr id="15370" name="Picture 10" descr="http://gallery.me.com/louisau/100936/AU_ALPHA_Tour_2011_6562-20-1-/web.jpg?ver=13154508960001"/>
          <p:cNvPicPr>
            <a:picLocks noChangeAspect="1" noChangeArrowheads="1"/>
          </p:cNvPicPr>
          <p:nvPr/>
        </p:nvPicPr>
        <p:blipFill>
          <a:blip r:embed="rId3" cstate="print"/>
          <a:srcRect/>
          <a:stretch>
            <a:fillRect/>
          </a:stretch>
        </p:blipFill>
        <p:spPr bwMode="auto">
          <a:xfrm>
            <a:off x="0" y="914400"/>
            <a:ext cx="1990725" cy="2981325"/>
          </a:xfrm>
          <a:prstGeom prst="rect">
            <a:avLst/>
          </a:prstGeom>
          <a:noFill/>
          <a:ln w="9525">
            <a:noFill/>
            <a:miter lim="800000"/>
            <a:headEnd/>
            <a:tailEnd/>
          </a:ln>
        </p:spPr>
      </p:pic>
      <p:pic>
        <p:nvPicPr>
          <p:cNvPr id="15384" name="Picture 24" descr="http://gallery.me.com/louisau/100936/AU_TAC_1697-20-3-/web.jpg?ver=13154509280001"/>
          <p:cNvPicPr>
            <a:picLocks noChangeAspect="1" noChangeArrowheads="1"/>
          </p:cNvPicPr>
          <p:nvPr/>
        </p:nvPicPr>
        <p:blipFill>
          <a:blip r:embed="rId4" cstate="print"/>
          <a:srcRect/>
          <a:stretch>
            <a:fillRect/>
          </a:stretch>
        </p:blipFill>
        <p:spPr bwMode="auto">
          <a:xfrm>
            <a:off x="1828800" y="914400"/>
            <a:ext cx="1990725" cy="2981325"/>
          </a:xfrm>
          <a:prstGeom prst="rect">
            <a:avLst/>
          </a:prstGeom>
          <a:noFill/>
          <a:ln w="9525">
            <a:noFill/>
            <a:miter lim="800000"/>
            <a:headEnd/>
            <a:tailEnd/>
          </a:ln>
        </p:spPr>
      </p:pic>
      <p:pic>
        <p:nvPicPr>
          <p:cNvPr id="15386" name="Picture 26" descr="http://gallery.me.com/louisau/100936/AU_ALPHA_Tour_2011_00914/web.jpg?ver=13154509340001"/>
          <p:cNvPicPr>
            <a:picLocks noChangeAspect="1" noChangeArrowheads="1"/>
          </p:cNvPicPr>
          <p:nvPr/>
        </p:nvPicPr>
        <p:blipFill>
          <a:blip r:embed="rId5" cstate="print"/>
          <a:srcRect/>
          <a:stretch>
            <a:fillRect/>
          </a:stretch>
        </p:blipFill>
        <p:spPr bwMode="auto">
          <a:xfrm>
            <a:off x="3733800" y="914400"/>
            <a:ext cx="1943100" cy="2990850"/>
          </a:xfrm>
          <a:prstGeom prst="rect">
            <a:avLst/>
          </a:prstGeom>
          <a:noFill/>
          <a:ln w="9525">
            <a:noFill/>
            <a:miter lim="800000"/>
            <a:headEnd/>
            <a:tailEnd/>
          </a:ln>
        </p:spPr>
      </p:pic>
      <p:pic>
        <p:nvPicPr>
          <p:cNvPr id="15388" name="Picture 28" descr="http://gallery.me.com/louisau/100936/AU_ALPHA_Tour_2011_00932/web.jpg?ver=13154509370001"/>
          <p:cNvPicPr>
            <a:picLocks noChangeAspect="1" noChangeArrowheads="1"/>
          </p:cNvPicPr>
          <p:nvPr/>
        </p:nvPicPr>
        <p:blipFill>
          <a:blip r:embed="rId6" cstate="print"/>
          <a:srcRect/>
          <a:stretch>
            <a:fillRect/>
          </a:stretch>
        </p:blipFill>
        <p:spPr bwMode="auto">
          <a:xfrm>
            <a:off x="3581400" y="3876675"/>
            <a:ext cx="1990725" cy="2981325"/>
          </a:xfrm>
          <a:prstGeom prst="rect">
            <a:avLst/>
          </a:prstGeom>
          <a:noFill/>
          <a:ln w="9525">
            <a:noFill/>
            <a:miter lim="800000"/>
            <a:headEnd/>
            <a:tailEnd/>
          </a:ln>
        </p:spPr>
      </p:pic>
      <p:pic>
        <p:nvPicPr>
          <p:cNvPr id="15390" name="Picture 30" descr="http://gallery.me.com/louisau/100936/AU_ALPHA_Tour_2011_00862/web.jpg?ver=13154509390001"/>
          <p:cNvPicPr>
            <a:picLocks noChangeAspect="1" noChangeArrowheads="1"/>
          </p:cNvPicPr>
          <p:nvPr/>
        </p:nvPicPr>
        <p:blipFill>
          <a:blip r:embed="rId7" cstate="print"/>
          <a:srcRect/>
          <a:stretch>
            <a:fillRect/>
          </a:stretch>
        </p:blipFill>
        <p:spPr bwMode="auto">
          <a:xfrm>
            <a:off x="1828800" y="3876675"/>
            <a:ext cx="1990725" cy="2981325"/>
          </a:xfrm>
          <a:prstGeom prst="rect">
            <a:avLst/>
          </a:prstGeom>
          <a:noFill/>
          <a:ln w="9525">
            <a:noFill/>
            <a:miter lim="800000"/>
            <a:headEnd/>
            <a:tailEnd/>
          </a:ln>
        </p:spPr>
      </p:pic>
      <p:pic>
        <p:nvPicPr>
          <p:cNvPr id="15392" name="Picture 32" descr="http://gallery.me.com/louisau/100936/AU_ALPHA_Tour_2011_00870/web.jpg?ver=13154509430001"/>
          <p:cNvPicPr>
            <a:picLocks noChangeAspect="1" noChangeArrowheads="1"/>
          </p:cNvPicPr>
          <p:nvPr/>
        </p:nvPicPr>
        <p:blipFill>
          <a:blip r:embed="rId8" cstate="print"/>
          <a:srcRect/>
          <a:stretch>
            <a:fillRect/>
          </a:stretch>
        </p:blipFill>
        <p:spPr bwMode="auto">
          <a:xfrm>
            <a:off x="7229475" y="3876675"/>
            <a:ext cx="1990725" cy="2981325"/>
          </a:xfrm>
          <a:prstGeom prst="rect">
            <a:avLst/>
          </a:prstGeom>
          <a:noFill/>
          <a:ln w="9525">
            <a:noFill/>
            <a:miter lim="800000"/>
            <a:headEnd/>
            <a:tailEnd/>
          </a:ln>
        </p:spPr>
      </p:pic>
      <p:pic>
        <p:nvPicPr>
          <p:cNvPr id="15394" name="Picture 34" descr="http://gallery.me.com/louisau/100936/AU_ALPHA_Tour_2011_00888/web.jpg?ver=13154509460001"/>
          <p:cNvPicPr>
            <a:picLocks noChangeAspect="1" noChangeArrowheads="1"/>
          </p:cNvPicPr>
          <p:nvPr/>
        </p:nvPicPr>
        <p:blipFill>
          <a:blip r:embed="rId9" cstate="print"/>
          <a:srcRect/>
          <a:stretch>
            <a:fillRect/>
          </a:stretch>
        </p:blipFill>
        <p:spPr bwMode="auto">
          <a:xfrm>
            <a:off x="0" y="3876675"/>
            <a:ext cx="1990725" cy="2981325"/>
          </a:xfrm>
          <a:prstGeom prst="rect">
            <a:avLst/>
          </a:prstGeom>
          <a:noFill/>
          <a:ln w="9525">
            <a:noFill/>
            <a:miter lim="800000"/>
            <a:headEnd/>
            <a:tailEnd/>
          </a:ln>
        </p:spPr>
      </p:pic>
      <p:pic>
        <p:nvPicPr>
          <p:cNvPr id="15396" name="Picture 36" descr="http://gallery.me.com/louisau/100936/AU_ALPHA_Tour_2011_00942/web.jpg?ver=13154509510001"/>
          <p:cNvPicPr>
            <a:picLocks noChangeAspect="1" noChangeArrowheads="1"/>
          </p:cNvPicPr>
          <p:nvPr/>
        </p:nvPicPr>
        <p:blipFill>
          <a:blip r:embed="rId10" cstate="print"/>
          <a:srcRect/>
          <a:stretch>
            <a:fillRect/>
          </a:stretch>
        </p:blipFill>
        <p:spPr bwMode="auto">
          <a:xfrm>
            <a:off x="5372100" y="3867150"/>
            <a:ext cx="1943100" cy="2990850"/>
          </a:xfrm>
          <a:prstGeom prst="rect">
            <a:avLst/>
          </a:prstGeom>
          <a:noFill/>
          <a:ln w="9525">
            <a:noFill/>
            <a:miter lim="800000"/>
            <a:headEnd/>
            <a:tailEnd/>
          </a:ln>
        </p:spPr>
      </p:pic>
      <p:pic>
        <p:nvPicPr>
          <p:cNvPr id="15398" name="Picture 38" descr="http://gallery.me.com/louisau/100936/AU_ALPHA_Tour_2011_00897/web.jpg?ver=13154509660001"/>
          <p:cNvPicPr>
            <a:picLocks noChangeAspect="1" noChangeArrowheads="1"/>
          </p:cNvPicPr>
          <p:nvPr/>
        </p:nvPicPr>
        <p:blipFill>
          <a:blip r:embed="rId11" cstate="print"/>
          <a:srcRect/>
          <a:stretch>
            <a:fillRect/>
          </a:stretch>
        </p:blipFill>
        <p:spPr bwMode="auto">
          <a:xfrm>
            <a:off x="5448300" y="914400"/>
            <a:ext cx="2019300" cy="2981325"/>
          </a:xfrm>
          <a:prstGeom prst="rect">
            <a:avLst/>
          </a:prstGeom>
          <a:noFill/>
          <a:ln w="9525">
            <a:noFill/>
            <a:miter lim="800000"/>
            <a:headEnd/>
            <a:tailEnd/>
          </a:ln>
        </p:spPr>
      </p:pic>
      <p:pic>
        <p:nvPicPr>
          <p:cNvPr id="15400" name="Picture 40" descr="http://gallery.me.com/louisau/100936/AU_ALPHA_Tour_2011_00842/web.jpg?ver=13154509930001"/>
          <p:cNvPicPr>
            <a:picLocks noChangeAspect="1" noChangeArrowheads="1"/>
          </p:cNvPicPr>
          <p:nvPr/>
        </p:nvPicPr>
        <p:blipFill>
          <a:blip r:embed="rId12" cstate="print"/>
          <a:srcRect/>
          <a:stretch>
            <a:fillRect/>
          </a:stretch>
        </p:blipFill>
        <p:spPr bwMode="auto">
          <a:xfrm>
            <a:off x="7267575" y="914400"/>
            <a:ext cx="1876425" cy="2981325"/>
          </a:xfrm>
          <a:prstGeom prst="rect">
            <a:avLst/>
          </a:prstGeom>
          <a:noFill/>
          <a:ln w="9525">
            <a:noFill/>
            <a:miter lim="800000"/>
            <a:headEnd/>
            <a:tailEnd/>
          </a:ln>
        </p:spPr>
      </p:pic>
      <p:sp>
        <p:nvSpPr>
          <p:cNvPr id="24" name="Rectangle 23"/>
          <p:cNvSpPr>
            <a:spLocks noChangeArrowheads="1"/>
          </p:cNvSpPr>
          <p:nvPr/>
        </p:nvSpPr>
        <p:spPr bwMode="auto">
          <a:xfrm>
            <a:off x="228600" y="228600"/>
            <a:ext cx="2590800" cy="646113"/>
          </a:xfrm>
          <a:prstGeom prst="rect">
            <a:avLst/>
          </a:prstGeom>
          <a:noFill/>
          <a:ln w="9525">
            <a:noFill/>
            <a:miter lim="800000"/>
            <a:headEnd/>
            <a:tailEnd/>
          </a:ln>
        </p:spPr>
        <p:txBody>
          <a:bodyPr>
            <a:spAutoFit/>
          </a:bodyPr>
          <a:lstStyle/>
          <a:p>
            <a:pPr algn="ctr"/>
            <a:r>
              <a:rPr lang="en-CA" b="1" i="1" dirty="0">
                <a:latin typeface="Times New Roman" pitchFamily="18" charset="0"/>
                <a:cs typeface="Times New Roman" pitchFamily="18" charset="0"/>
              </a:rPr>
              <a:t>Survivors of </a:t>
            </a:r>
          </a:p>
          <a:p>
            <a:pPr algn="ctr"/>
            <a:r>
              <a:rPr lang="en-CA" b="1" i="1" dirty="0" smtClean="0">
                <a:latin typeface="Times New Roman" pitchFamily="18" charset="0"/>
                <a:cs typeface="Times New Roman" pitchFamily="18" charset="0"/>
              </a:rPr>
              <a:t>Forced </a:t>
            </a:r>
            <a:r>
              <a:rPr lang="en-CA" b="1" i="1" dirty="0">
                <a:latin typeface="Times New Roman" pitchFamily="18" charset="0"/>
                <a:cs typeface="Times New Roman" pitchFamily="18" charset="0"/>
              </a:rPr>
              <a:t>Sexual Slavery</a:t>
            </a:r>
            <a:endParaRPr lang="en-US" b="1" i="1" dirty="0">
              <a:latin typeface="Times New Roman" pitchFamily="18" charset="0"/>
              <a:cs typeface="Times New Roman" pitchFamily="18" charset="0"/>
            </a:endParaRPr>
          </a:p>
        </p:txBody>
      </p:sp>
      <p:sp>
        <p:nvSpPr>
          <p:cNvPr id="25" name="Rectangle 24"/>
          <p:cNvSpPr>
            <a:spLocks noChangeArrowheads="1"/>
          </p:cNvSpPr>
          <p:nvPr/>
        </p:nvSpPr>
        <p:spPr bwMode="auto">
          <a:xfrm>
            <a:off x="6400800" y="392113"/>
            <a:ext cx="2590800" cy="369887"/>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Comfort Women</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0"/>
                                          </p:stCondLst>
                                        </p:cTn>
                                        <p:tgtEl>
                                          <p:spTgt spid="15402"/>
                                        </p:tgtEl>
                                        <p:attrNameLst>
                                          <p:attrName>style.visibility</p:attrName>
                                        </p:attrNameLst>
                                      </p:cBhvr>
                                      <p:to>
                                        <p:strVal val="visible"/>
                                      </p:to>
                                    </p:set>
                                    <p:anim to="" calcmode="lin" valueType="num">
                                      <p:cBhvr>
                                        <p:cTn id="7" dur="1" fill="hold"/>
                                        <p:tgtEl>
                                          <p:spTgt spid="15402"/>
                                        </p:tgtEl>
                                        <p:attrNameLst>
                                          <p:attrName/>
                                        </p:attrNameLst>
                                      </p:cBhvr>
                                    </p:anim>
                                  </p:childTnLst>
                                </p:cTn>
                              </p:par>
                            </p:childTnLst>
                          </p:cTn>
                        </p:par>
                        <p:par>
                          <p:cTn id="8" fill="hold">
                            <p:stCondLst>
                              <p:cond delay="1000"/>
                            </p:stCondLst>
                            <p:childTnLst>
                              <p:par>
                                <p:cTn id="9" presetID="24" presetClass="entr" presetSubtype="0" fill="hold" grpId="0" nodeType="afterEffect">
                                  <p:stCondLst>
                                    <p:cond delay="1500"/>
                                  </p:stCondLst>
                                  <p:childTnLst>
                                    <p:set>
                                      <p:cBhvr>
                                        <p:cTn id="10" dur="1" fill="hold">
                                          <p:stCondLst>
                                            <p:cond delay="0"/>
                                          </p:stCondLst>
                                        </p:cTn>
                                        <p:tgtEl>
                                          <p:spTgt spid="24"/>
                                        </p:tgtEl>
                                        <p:attrNameLst>
                                          <p:attrName>style.visibility</p:attrName>
                                        </p:attrNameLst>
                                      </p:cBhvr>
                                      <p:to>
                                        <p:strVal val="visible"/>
                                      </p:to>
                                    </p:set>
                                    <p:anim to="" calcmode="lin" valueType="num">
                                      <p:cBhvr>
                                        <p:cTn id="11" dur="1" fill="hold"/>
                                        <p:tgtEl>
                                          <p:spTgt spid="24"/>
                                        </p:tgtEl>
                                        <p:attrNameLst>
                                          <p:attrName/>
                                        </p:attrNameLst>
                                      </p:cBhvr>
                                    </p:anim>
                                  </p:childTnLst>
                                </p:cTn>
                              </p:par>
                            </p:childTnLst>
                          </p:cTn>
                        </p:par>
                        <p:par>
                          <p:cTn id="12" fill="hold">
                            <p:stCondLst>
                              <p:cond delay="2500"/>
                            </p:stCondLst>
                            <p:childTnLst>
                              <p:par>
                                <p:cTn id="13" presetID="24" presetClass="entr" presetSubtype="0" fill="hold" grpId="0" nodeType="afterEffect">
                                  <p:stCondLst>
                                    <p:cond delay="1500"/>
                                  </p:stCondLst>
                                  <p:childTnLst>
                                    <p:set>
                                      <p:cBhvr>
                                        <p:cTn id="14" dur="1" fill="hold">
                                          <p:stCondLst>
                                            <p:cond delay="0"/>
                                          </p:stCondLst>
                                        </p:cTn>
                                        <p:tgtEl>
                                          <p:spTgt spid="25"/>
                                        </p:tgtEl>
                                        <p:attrNameLst>
                                          <p:attrName>style.visibility</p:attrName>
                                        </p:attrNameLst>
                                      </p:cBhvr>
                                      <p:to>
                                        <p:strVal val="visible"/>
                                      </p:to>
                                    </p:set>
                                    <p:anim to="" calcmode="lin" valueType="num">
                                      <p:cBhvr>
                                        <p:cTn id="15" dur="1" fill="hold"/>
                                        <p:tgtEl>
                                          <p:spTgt spid="25"/>
                                        </p:tgtEl>
                                        <p:attrNameLst>
                                          <p:attrName/>
                                        </p:attrNameLst>
                                      </p:cBhvr>
                                    </p:anim>
                                  </p:childTnLst>
                                </p:cTn>
                              </p:par>
                            </p:childTnLst>
                          </p:cTn>
                        </p:par>
                        <p:par>
                          <p:cTn id="16" fill="hold">
                            <p:stCondLst>
                              <p:cond delay="5500"/>
                            </p:stCondLst>
                            <p:childTnLst>
                              <p:par>
                                <p:cTn id="17" presetID="24" presetClass="entr" presetSubtype="0" fill="hold" nodeType="afterEffect">
                                  <p:stCondLst>
                                    <p:cond delay="1500"/>
                                  </p:stCondLst>
                                  <p:childTnLst>
                                    <p:set>
                                      <p:cBhvr>
                                        <p:cTn id="18" dur="1" fill="hold">
                                          <p:stCondLst>
                                            <p:cond delay="0"/>
                                          </p:stCondLst>
                                        </p:cTn>
                                        <p:tgtEl>
                                          <p:spTgt spid="15398"/>
                                        </p:tgtEl>
                                        <p:attrNameLst>
                                          <p:attrName>style.visibility</p:attrName>
                                        </p:attrNameLst>
                                      </p:cBhvr>
                                      <p:to>
                                        <p:strVal val="visible"/>
                                      </p:to>
                                    </p:set>
                                    <p:anim to="" calcmode="lin" valueType="num">
                                      <p:cBhvr>
                                        <p:cTn id="19" dur="1" fill="hold"/>
                                        <p:tgtEl>
                                          <p:spTgt spid="15398"/>
                                        </p:tgtEl>
                                        <p:attrNameLst>
                                          <p:attrName/>
                                        </p:attrNameLst>
                                      </p:cBhvr>
                                    </p:anim>
                                  </p:childTnLst>
                                </p:cTn>
                              </p:par>
                            </p:childTnLst>
                          </p:cTn>
                        </p:par>
                        <p:par>
                          <p:cTn id="20" fill="hold">
                            <p:stCondLst>
                              <p:cond delay="8500"/>
                            </p:stCondLst>
                            <p:childTnLst>
                              <p:par>
                                <p:cTn id="21" presetID="24" presetClass="entr" presetSubtype="0" fill="hold" nodeType="afterEffect">
                                  <p:stCondLst>
                                    <p:cond delay="1500"/>
                                  </p:stCondLst>
                                  <p:childTnLst>
                                    <p:set>
                                      <p:cBhvr>
                                        <p:cTn id="22" dur="1" fill="hold">
                                          <p:stCondLst>
                                            <p:cond delay="0"/>
                                          </p:stCondLst>
                                        </p:cTn>
                                        <p:tgtEl>
                                          <p:spTgt spid="15400"/>
                                        </p:tgtEl>
                                        <p:attrNameLst>
                                          <p:attrName>style.visibility</p:attrName>
                                        </p:attrNameLst>
                                      </p:cBhvr>
                                      <p:to>
                                        <p:strVal val="visible"/>
                                      </p:to>
                                    </p:set>
                                    <p:anim to="" calcmode="lin" valueType="num">
                                      <p:cBhvr>
                                        <p:cTn id="23" dur="1" fill="hold"/>
                                        <p:tgtEl>
                                          <p:spTgt spid="15400"/>
                                        </p:tgtEl>
                                        <p:attrNameLst>
                                          <p:attrName/>
                                        </p:attrNameLst>
                                      </p:cBhvr>
                                    </p:anim>
                                  </p:childTnLst>
                                </p:cTn>
                              </p:par>
                            </p:childTnLst>
                          </p:cTn>
                        </p:par>
                        <p:par>
                          <p:cTn id="24" fill="hold">
                            <p:stCondLst>
                              <p:cond delay="10000"/>
                            </p:stCondLst>
                            <p:childTnLst>
                              <p:par>
                                <p:cTn id="25" presetID="24" presetClass="entr" presetSubtype="0" fill="hold" nodeType="afterEffect">
                                  <p:stCondLst>
                                    <p:cond delay="1500"/>
                                  </p:stCondLst>
                                  <p:childTnLst>
                                    <p:set>
                                      <p:cBhvr>
                                        <p:cTn id="26" dur="1" fill="hold">
                                          <p:stCondLst>
                                            <p:cond delay="0"/>
                                          </p:stCondLst>
                                        </p:cTn>
                                        <p:tgtEl>
                                          <p:spTgt spid="15396"/>
                                        </p:tgtEl>
                                        <p:attrNameLst>
                                          <p:attrName>style.visibility</p:attrName>
                                        </p:attrNameLst>
                                      </p:cBhvr>
                                      <p:to>
                                        <p:strVal val="visible"/>
                                      </p:to>
                                    </p:set>
                                    <p:anim to="" calcmode="lin" valueType="num">
                                      <p:cBhvr>
                                        <p:cTn id="27" dur="1" fill="hold"/>
                                        <p:tgtEl>
                                          <p:spTgt spid="15396"/>
                                        </p:tgtEl>
                                        <p:attrNameLst>
                                          <p:attrName/>
                                        </p:attrNameLst>
                                      </p:cBhvr>
                                    </p:anim>
                                  </p:childTnLst>
                                </p:cTn>
                              </p:par>
                            </p:childTnLst>
                          </p:cTn>
                        </p:par>
                        <p:par>
                          <p:cTn id="28" fill="hold">
                            <p:stCondLst>
                              <p:cond delay="11500"/>
                            </p:stCondLst>
                            <p:childTnLst>
                              <p:par>
                                <p:cTn id="29" presetID="24" presetClass="entr" presetSubtype="0" fill="hold" nodeType="afterEffect">
                                  <p:stCondLst>
                                    <p:cond delay="1500"/>
                                  </p:stCondLst>
                                  <p:childTnLst>
                                    <p:set>
                                      <p:cBhvr>
                                        <p:cTn id="30" dur="1" fill="hold">
                                          <p:stCondLst>
                                            <p:cond delay="0"/>
                                          </p:stCondLst>
                                        </p:cTn>
                                        <p:tgtEl>
                                          <p:spTgt spid="15388"/>
                                        </p:tgtEl>
                                        <p:attrNameLst>
                                          <p:attrName>style.visibility</p:attrName>
                                        </p:attrNameLst>
                                      </p:cBhvr>
                                      <p:to>
                                        <p:strVal val="visible"/>
                                      </p:to>
                                    </p:set>
                                    <p:anim to="" calcmode="lin" valueType="num">
                                      <p:cBhvr>
                                        <p:cTn id="31" dur="1" fill="hold"/>
                                        <p:tgtEl>
                                          <p:spTgt spid="15388"/>
                                        </p:tgtEl>
                                        <p:attrNameLst>
                                          <p:attrName/>
                                        </p:attrNameLst>
                                      </p:cBhvr>
                                    </p:anim>
                                  </p:childTnLst>
                                </p:cTn>
                              </p:par>
                            </p:childTnLst>
                          </p:cTn>
                        </p:par>
                        <p:par>
                          <p:cTn id="32" fill="hold">
                            <p:stCondLst>
                              <p:cond delay="13000"/>
                            </p:stCondLst>
                            <p:childTnLst>
                              <p:par>
                                <p:cTn id="33" presetID="24" presetClass="entr" presetSubtype="0" fill="hold" nodeType="afterEffect">
                                  <p:stCondLst>
                                    <p:cond delay="1500"/>
                                  </p:stCondLst>
                                  <p:childTnLst>
                                    <p:set>
                                      <p:cBhvr>
                                        <p:cTn id="34" dur="1" fill="hold">
                                          <p:stCondLst>
                                            <p:cond delay="0"/>
                                          </p:stCondLst>
                                        </p:cTn>
                                        <p:tgtEl>
                                          <p:spTgt spid="15384"/>
                                        </p:tgtEl>
                                        <p:attrNameLst>
                                          <p:attrName>style.visibility</p:attrName>
                                        </p:attrNameLst>
                                      </p:cBhvr>
                                      <p:to>
                                        <p:strVal val="visible"/>
                                      </p:to>
                                    </p:set>
                                    <p:anim to="" calcmode="lin" valueType="num">
                                      <p:cBhvr>
                                        <p:cTn id="35" dur="1" fill="hold"/>
                                        <p:tgtEl>
                                          <p:spTgt spid="15384"/>
                                        </p:tgtEl>
                                        <p:attrNameLst>
                                          <p:attrName/>
                                        </p:attrNameLst>
                                      </p:cBhvr>
                                    </p:anim>
                                  </p:childTnLst>
                                </p:cTn>
                              </p:par>
                            </p:childTnLst>
                          </p:cTn>
                        </p:par>
                        <p:par>
                          <p:cTn id="36" fill="hold">
                            <p:stCondLst>
                              <p:cond delay="14500"/>
                            </p:stCondLst>
                            <p:childTnLst>
                              <p:par>
                                <p:cTn id="37" presetID="24" presetClass="entr" presetSubtype="0" fill="hold" nodeType="afterEffect">
                                  <p:stCondLst>
                                    <p:cond delay="1500"/>
                                  </p:stCondLst>
                                  <p:childTnLst>
                                    <p:set>
                                      <p:cBhvr>
                                        <p:cTn id="38" dur="1" fill="hold">
                                          <p:stCondLst>
                                            <p:cond delay="0"/>
                                          </p:stCondLst>
                                        </p:cTn>
                                        <p:tgtEl>
                                          <p:spTgt spid="15386"/>
                                        </p:tgtEl>
                                        <p:attrNameLst>
                                          <p:attrName>style.visibility</p:attrName>
                                        </p:attrNameLst>
                                      </p:cBhvr>
                                      <p:to>
                                        <p:strVal val="visible"/>
                                      </p:to>
                                    </p:set>
                                    <p:anim to="" calcmode="lin" valueType="num">
                                      <p:cBhvr>
                                        <p:cTn id="39" dur="1" fill="hold"/>
                                        <p:tgtEl>
                                          <p:spTgt spid="15386"/>
                                        </p:tgtEl>
                                        <p:attrNameLst>
                                          <p:attrName/>
                                        </p:attrNameLst>
                                      </p:cBhvr>
                                    </p:anim>
                                  </p:childTnLst>
                                </p:cTn>
                              </p:par>
                            </p:childTnLst>
                          </p:cTn>
                        </p:par>
                        <p:par>
                          <p:cTn id="40" fill="hold">
                            <p:stCondLst>
                              <p:cond delay="16000"/>
                            </p:stCondLst>
                            <p:childTnLst>
                              <p:par>
                                <p:cTn id="41" presetID="24" presetClass="entr" presetSubtype="0" fill="hold" nodeType="afterEffect">
                                  <p:stCondLst>
                                    <p:cond delay="1500"/>
                                  </p:stCondLst>
                                  <p:childTnLst>
                                    <p:set>
                                      <p:cBhvr>
                                        <p:cTn id="42" dur="1" fill="hold">
                                          <p:stCondLst>
                                            <p:cond delay="0"/>
                                          </p:stCondLst>
                                        </p:cTn>
                                        <p:tgtEl>
                                          <p:spTgt spid="15392"/>
                                        </p:tgtEl>
                                        <p:attrNameLst>
                                          <p:attrName>style.visibility</p:attrName>
                                        </p:attrNameLst>
                                      </p:cBhvr>
                                      <p:to>
                                        <p:strVal val="visible"/>
                                      </p:to>
                                    </p:set>
                                    <p:anim to="" calcmode="lin" valueType="num">
                                      <p:cBhvr>
                                        <p:cTn id="43" dur="1" fill="hold"/>
                                        <p:tgtEl>
                                          <p:spTgt spid="15392"/>
                                        </p:tgtEl>
                                        <p:attrNameLst>
                                          <p:attrName/>
                                        </p:attrNameLst>
                                      </p:cBhvr>
                                    </p:anim>
                                  </p:childTnLst>
                                </p:cTn>
                              </p:par>
                            </p:childTnLst>
                          </p:cTn>
                        </p:par>
                        <p:par>
                          <p:cTn id="44" fill="hold">
                            <p:stCondLst>
                              <p:cond delay="17500"/>
                            </p:stCondLst>
                            <p:childTnLst>
                              <p:par>
                                <p:cTn id="45" presetID="24" presetClass="entr" presetSubtype="0" fill="hold" nodeType="afterEffect">
                                  <p:stCondLst>
                                    <p:cond delay="1500"/>
                                  </p:stCondLst>
                                  <p:childTnLst>
                                    <p:set>
                                      <p:cBhvr>
                                        <p:cTn id="46" dur="1" fill="hold">
                                          <p:stCondLst>
                                            <p:cond delay="0"/>
                                          </p:stCondLst>
                                        </p:cTn>
                                        <p:tgtEl>
                                          <p:spTgt spid="15390"/>
                                        </p:tgtEl>
                                        <p:attrNameLst>
                                          <p:attrName>style.visibility</p:attrName>
                                        </p:attrNameLst>
                                      </p:cBhvr>
                                      <p:to>
                                        <p:strVal val="visible"/>
                                      </p:to>
                                    </p:set>
                                    <p:anim to="" calcmode="lin" valueType="num">
                                      <p:cBhvr>
                                        <p:cTn id="47" dur="1" fill="hold"/>
                                        <p:tgtEl>
                                          <p:spTgt spid="15390"/>
                                        </p:tgtEl>
                                        <p:attrNameLst>
                                          <p:attrName/>
                                        </p:attrNameLst>
                                      </p:cBhvr>
                                    </p:anim>
                                  </p:childTnLst>
                                </p:cTn>
                              </p:par>
                            </p:childTnLst>
                          </p:cTn>
                        </p:par>
                        <p:par>
                          <p:cTn id="48" fill="hold">
                            <p:stCondLst>
                              <p:cond delay="19000"/>
                            </p:stCondLst>
                            <p:childTnLst>
                              <p:par>
                                <p:cTn id="49" presetID="24" presetClass="entr" presetSubtype="0" fill="hold" nodeType="afterEffect">
                                  <p:stCondLst>
                                    <p:cond delay="1500"/>
                                  </p:stCondLst>
                                  <p:childTnLst>
                                    <p:set>
                                      <p:cBhvr>
                                        <p:cTn id="50" dur="1" fill="hold">
                                          <p:stCondLst>
                                            <p:cond delay="0"/>
                                          </p:stCondLst>
                                        </p:cTn>
                                        <p:tgtEl>
                                          <p:spTgt spid="15370"/>
                                        </p:tgtEl>
                                        <p:attrNameLst>
                                          <p:attrName>style.visibility</p:attrName>
                                        </p:attrNameLst>
                                      </p:cBhvr>
                                      <p:to>
                                        <p:strVal val="visible"/>
                                      </p:to>
                                    </p:set>
                                    <p:anim to="" calcmode="lin" valueType="num">
                                      <p:cBhvr>
                                        <p:cTn id="51" dur="1" fill="hold"/>
                                        <p:tgtEl>
                                          <p:spTgt spid="15370"/>
                                        </p:tgtEl>
                                        <p:attrNameLst>
                                          <p:attrName/>
                                        </p:attrNameLst>
                                      </p:cBhvr>
                                    </p:anim>
                                  </p:childTnLst>
                                </p:cTn>
                              </p:par>
                            </p:childTnLst>
                          </p:cTn>
                        </p:par>
                        <p:par>
                          <p:cTn id="52" fill="hold">
                            <p:stCondLst>
                              <p:cond delay="20500"/>
                            </p:stCondLst>
                            <p:childTnLst>
                              <p:par>
                                <p:cTn id="53" presetID="24" presetClass="entr" presetSubtype="0" fill="hold" nodeType="afterEffect">
                                  <p:stCondLst>
                                    <p:cond delay="1500"/>
                                  </p:stCondLst>
                                  <p:childTnLst>
                                    <p:set>
                                      <p:cBhvr>
                                        <p:cTn id="54" dur="1" fill="hold">
                                          <p:stCondLst>
                                            <p:cond delay="0"/>
                                          </p:stCondLst>
                                        </p:cTn>
                                        <p:tgtEl>
                                          <p:spTgt spid="15394"/>
                                        </p:tgtEl>
                                        <p:attrNameLst>
                                          <p:attrName>style.visibility</p:attrName>
                                        </p:attrNameLst>
                                      </p:cBhvr>
                                      <p:to>
                                        <p:strVal val="visible"/>
                                      </p:to>
                                    </p:set>
                                    <p:anim to="" calcmode="lin" valueType="num">
                                      <p:cBhvr>
                                        <p:cTn id="55" dur="1" fill="hold"/>
                                        <p:tgtEl>
                                          <p:spTgt spid="153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lh5.googleusercontent.com/-6gzuypZ9Mrw/Tls5L3smP3I/AAAAAAAADLc/yNHgbsoudQY/s576/Asia%252520-%252520July%2525202011%252520295.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 name="Picture 6" descr="http://gallery.me.com/louisau/100936/AU_ALPHA_Tour_2011_9216/web.jpg?ver=13154508890001"/>
          <p:cNvPicPr>
            <a:picLocks noChangeAspect="1" noChangeArrowheads="1"/>
          </p:cNvPicPr>
          <p:nvPr/>
        </p:nvPicPr>
        <p:blipFill>
          <a:blip r:embed="rId3" cstate="print"/>
          <a:srcRect/>
          <a:stretch>
            <a:fillRect/>
          </a:stretch>
        </p:blipFill>
        <p:spPr bwMode="auto">
          <a:xfrm>
            <a:off x="609600" y="1752600"/>
            <a:ext cx="1990725" cy="2981325"/>
          </a:xfrm>
          <a:prstGeom prst="rect">
            <a:avLst/>
          </a:prstGeom>
          <a:noFill/>
          <a:ln w="9525">
            <a:noFill/>
            <a:miter lim="800000"/>
            <a:headEnd/>
            <a:tailEnd/>
          </a:ln>
        </p:spPr>
      </p:pic>
      <p:pic>
        <p:nvPicPr>
          <p:cNvPr id="7" name="Picture 14" descr="http://gallery.me.com/louisau/100936/AU_ALPHA_Tour_2011_9221/web.jpg?ver=13154509020001"/>
          <p:cNvPicPr>
            <a:picLocks noChangeAspect="1" noChangeArrowheads="1"/>
          </p:cNvPicPr>
          <p:nvPr/>
        </p:nvPicPr>
        <p:blipFill>
          <a:blip r:embed="rId4" cstate="print"/>
          <a:srcRect/>
          <a:stretch>
            <a:fillRect/>
          </a:stretch>
        </p:blipFill>
        <p:spPr bwMode="auto">
          <a:xfrm>
            <a:off x="3733800" y="3352800"/>
            <a:ext cx="2038350" cy="2981325"/>
          </a:xfrm>
          <a:prstGeom prst="rect">
            <a:avLst/>
          </a:prstGeom>
          <a:noFill/>
          <a:ln w="9525">
            <a:noFill/>
            <a:miter lim="800000"/>
            <a:headEnd/>
            <a:tailEnd/>
          </a:ln>
        </p:spPr>
      </p:pic>
      <p:pic>
        <p:nvPicPr>
          <p:cNvPr id="8" name="Picture 16" descr="http://gallery.me.com/louisau/100936/AU_ALPHA_Tour_2011_8156-20-1-/web.jpg?ver=13154509050001"/>
          <p:cNvPicPr>
            <a:picLocks noChangeAspect="1" noChangeArrowheads="1"/>
          </p:cNvPicPr>
          <p:nvPr/>
        </p:nvPicPr>
        <p:blipFill>
          <a:blip r:embed="rId5" cstate="print"/>
          <a:srcRect/>
          <a:stretch>
            <a:fillRect/>
          </a:stretch>
        </p:blipFill>
        <p:spPr bwMode="auto">
          <a:xfrm>
            <a:off x="6553200" y="1828800"/>
            <a:ext cx="2009775" cy="2981325"/>
          </a:xfrm>
          <a:prstGeom prst="rect">
            <a:avLst/>
          </a:prstGeom>
          <a:noFill/>
          <a:ln w="9525">
            <a:noFill/>
            <a:miter lim="800000"/>
            <a:headEnd/>
            <a:tailEnd/>
          </a:ln>
        </p:spPr>
      </p:pic>
      <p:sp>
        <p:nvSpPr>
          <p:cNvPr id="9" name="Rectangle 8"/>
          <p:cNvSpPr>
            <a:spLocks noChangeArrowheads="1"/>
          </p:cNvSpPr>
          <p:nvPr/>
        </p:nvSpPr>
        <p:spPr bwMode="auto">
          <a:xfrm>
            <a:off x="609600" y="5410200"/>
            <a:ext cx="2133600" cy="923925"/>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Survivors of </a:t>
            </a:r>
          </a:p>
          <a:p>
            <a:pPr algn="ctr"/>
            <a:r>
              <a:rPr lang="en-CA" b="1" i="1">
                <a:latin typeface="Times New Roman" pitchFamily="18" charset="0"/>
                <a:cs typeface="Times New Roman" pitchFamily="18" charset="0"/>
              </a:rPr>
              <a:t>The Rape of Nanking</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1000"/>
                            </p:stCondLst>
                            <p:childTnLst>
                              <p:par>
                                <p:cTn id="9" presetID="24"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2500"/>
                            </p:stCondLst>
                            <p:childTnLst>
                              <p:par>
                                <p:cTn id="13" presetID="24"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par>
                          <p:cTn id="16" fill="hold">
                            <p:stCondLst>
                              <p:cond delay="4000"/>
                            </p:stCondLst>
                            <p:childTnLst>
                              <p:par>
                                <p:cTn id="17" presetID="24" presetClass="entr" presetSubtype="0"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gallery.me.com/louisau/100791/AU_ALPHA_Tour_2011_8658/web.jpg?ver=13149871260001"/>
          <p:cNvPicPr>
            <a:picLocks noChangeAspect="1" noChangeArrowheads="1"/>
          </p:cNvPicPr>
          <p:nvPr/>
        </p:nvPicPr>
        <p:blipFill>
          <a:blip r:embed="rId2" cstate="print">
            <a:lum bright="70000" contrast="-70000"/>
          </a:blip>
          <a:srcRect/>
          <a:stretch>
            <a:fillRect/>
          </a:stretch>
        </p:blipFill>
        <p:spPr bwMode="auto">
          <a:xfrm>
            <a:off x="0" y="0"/>
            <a:ext cx="9163050" cy="6858000"/>
          </a:xfrm>
          <a:prstGeom prst="rect">
            <a:avLst/>
          </a:prstGeom>
          <a:noFill/>
          <a:ln w="9525">
            <a:noFill/>
            <a:miter lim="800000"/>
            <a:headEnd/>
            <a:tailEnd/>
          </a:ln>
        </p:spPr>
      </p:pic>
      <p:sp>
        <p:nvSpPr>
          <p:cNvPr id="4" name="Rectangle 3"/>
          <p:cNvSpPr>
            <a:spLocks noChangeArrowheads="1"/>
          </p:cNvSpPr>
          <p:nvPr/>
        </p:nvSpPr>
        <p:spPr bwMode="auto">
          <a:xfrm>
            <a:off x="152400" y="685800"/>
            <a:ext cx="2590800" cy="646113"/>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Survivors of </a:t>
            </a:r>
          </a:p>
          <a:p>
            <a:pPr algn="ctr"/>
            <a:r>
              <a:rPr lang="en-CA" b="1" i="1">
                <a:latin typeface="Times New Roman" pitchFamily="18" charset="0"/>
                <a:cs typeface="Times New Roman" pitchFamily="18" charset="0"/>
              </a:rPr>
              <a:t>Japanese Slave Labour</a:t>
            </a:r>
            <a:endParaRPr lang="en-US" b="1" i="1">
              <a:latin typeface="Times New Roman" pitchFamily="18" charset="0"/>
              <a:cs typeface="Times New Roman" pitchFamily="18" charset="0"/>
            </a:endParaRPr>
          </a:p>
        </p:txBody>
      </p:sp>
      <p:pic>
        <p:nvPicPr>
          <p:cNvPr id="5" name="Picture 2" descr="http://gallery.me.com/louisau/100936/AU_ALPHA_Tour_2011_6586-20-1-/web.jpg?ver=13154508760001"/>
          <p:cNvPicPr>
            <a:picLocks noChangeAspect="1" noChangeArrowheads="1"/>
          </p:cNvPicPr>
          <p:nvPr/>
        </p:nvPicPr>
        <p:blipFill>
          <a:blip r:embed="rId3" cstate="print"/>
          <a:srcRect/>
          <a:stretch>
            <a:fillRect/>
          </a:stretch>
        </p:blipFill>
        <p:spPr bwMode="auto">
          <a:xfrm>
            <a:off x="381000" y="3429000"/>
            <a:ext cx="2047875" cy="3121025"/>
          </a:xfrm>
          <a:prstGeom prst="rect">
            <a:avLst/>
          </a:prstGeom>
          <a:noFill/>
          <a:ln w="9525">
            <a:noFill/>
            <a:miter lim="800000"/>
            <a:headEnd/>
            <a:tailEnd/>
          </a:ln>
        </p:spPr>
      </p:pic>
      <p:pic>
        <p:nvPicPr>
          <p:cNvPr id="7" name="Picture 4" descr="http://gallery.me.com/louisau/100936/AU_ALPHA_Tour_2011_6955/web.jpg?ver=13154508800001"/>
          <p:cNvPicPr>
            <a:picLocks noChangeAspect="1" noChangeArrowheads="1"/>
          </p:cNvPicPr>
          <p:nvPr/>
        </p:nvPicPr>
        <p:blipFill>
          <a:blip r:embed="rId4" cstate="print"/>
          <a:srcRect/>
          <a:stretch>
            <a:fillRect/>
          </a:stretch>
        </p:blipFill>
        <p:spPr bwMode="auto">
          <a:xfrm>
            <a:off x="4962525" y="3505200"/>
            <a:ext cx="1895475" cy="3121025"/>
          </a:xfrm>
          <a:prstGeom prst="rect">
            <a:avLst/>
          </a:prstGeom>
          <a:noFill/>
          <a:ln w="9525">
            <a:noFill/>
            <a:miter lim="800000"/>
            <a:headEnd/>
            <a:tailEnd/>
          </a:ln>
        </p:spPr>
      </p:pic>
      <p:pic>
        <p:nvPicPr>
          <p:cNvPr id="8" name="Picture 18" descr="http://gallery.me.com/louisau/100936/AU_ALPHA_Tour_2011_0552/web.jpg?ver=13154509070001"/>
          <p:cNvPicPr>
            <a:picLocks noChangeAspect="1" noChangeArrowheads="1"/>
          </p:cNvPicPr>
          <p:nvPr/>
        </p:nvPicPr>
        <p:blipFill>
          <a:blip r:embed="rId5" cstate="print"/>
          <a:srcRect/>
          <a:stretch>
            <a:fillRect/>
          </a:stretch>
        </p:blipFill>
        <p:spPr bwMode="auto">
          <a:xfrm>
            <a:off x="7000875" y="1447800"/>
            <a:ext cx="1990725" cy="2979738"/>
          </a:xfrm>
          <a:prstGeom prst="rect">
            <a:avLst/>
          </a:prstGeom>
          <a:noFill/>
          <a:ln w="9525">
            <a:noFill/>
            <a:miter lim="800000"/>
            <a:headEnd/>
            <a:tailEnd/>
          </a:ln>
        </p:spPr>
      </p:pic>
      <p:pic>
        <p:nvPicPr>
          <p:cNvPr id="9" name="Picture 20" descr="http://gallery.me.com/louisau/100936/AU_ALPHA_Tour_2011_0543/web.jpg?ver=13154509180001"/>
          <p:cNvPicPr>
            <a:picLocks noChangeAspect="1" noChangeArrowheads="1"/>
          </p:cNvPicPr>
          <p:nvPr/>
        </p:nvPicPr>
        <p:blipFill>
          <a:blip r:embed="rId6" cstate="print"/>
          <a:srcRect/>
          <a:stretch>
            <a:fillRect/>
          </a:stretch>
        </p:blipFill>
        <p:spPr bwMode="auto">
          <a:xfrm>
            <a:off x="2743200" y="1371600"/>
            <a:ext cx="1990725"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3000"/>
                            </p:stCondLst>
                            <p:childTnLst>
                              <p:par>
                                <p:cTn id="13" presetID="24"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par>
                          <p:cTn id="16" fill="hold">
                            <p:stCondLst>
                              <p:cond delay="4500"/>
                            </p:stCondLst>
                            <p:childTnLst>
                              <p:par>
                                <p:cTn id="17" presetID="24" presetClass="entr" presetSubtype="0"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par>
                          <p:cTn id="20" fill="hold">
                            <p:stCondLst>
                              <p:cond delay="6000"/>
                            </p:stCondLst>
                            <p:childTnLst>
                              <p:par>
                                <p:cTn id="21" presetID="24" presetClass="entr" presetSubtype="0" fill="hold" nodeType="afterEffect">
                                  <p:stCondLst>
                                    <p:cond delay="150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gallery.me.com/louisau/100757/AU_ALPHA_Tour_2011_7303/web.jpg?ver=1314922424000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 name="Picture 8" descr="http://gallery.me.com/louisau/100936/AU_ALPHA_Tour_2011_7843/web.jpg?ver=13154508920001"/>
          <p:cNvPicPr>
            <a:picLocks noChangeAspect="1" noChangeArrowheads="1"/>
          </p:cNvPicPr>
          <p:nvPr/>
        </p:nvPicPr>
        <p:blipFill>
          <a:blip r:embed="rId3" cstate="print"/>
          <a:srcRect/>
          <a:stretch>
            <a:fillRect/>
          </a:stretch>
        </p:blipFill>
        <p:spPr bwMode="auto">
          <a:xfrm>
            <a:off x="3657600" y="1752600"/>
            <a:ext cx="1933575" cy="2981325"/>
          </a:xfrm>
          <a:prstGeom prst="rect">
            <a:avLst/>
          </a:prstGeom>
          <a:noFill/>
          <a:ln w="9525">
            <a:noFill/>
            <a:miter lim="800000"/>
            <a:headEnd/>
            <a:tailEnd/>
          </a:ln>
        </p:spPr>
      </p:pic>
      <p:pic>
        <p:nvPicPr>
          <p:cNvPr id="7" name="Picture 12" descr="http://gallery.me.com/louisau/100936/AU_ALPHA_Tour_2011_7837/web.jpg?ver=13154509000001"/>
          <p:cNvPicPr>
            <a:picLocks noChangeAspect="1" noChangeArrowheads="1"/>
          </p:cNvPicPr>
          <p:nvPr/>
        </p:nvPicPr>
        <p:blipFill>
          <a:blip r:embed="rId4" cstate="print"/>
          <a:srcRect/>
          <a:stretch>
            <a:fillRect/>
          </a:stretch>
        </p:blipFill>
        <p:spPr bwMode="auto">
          <a:xfrm>
            <a:off x="762000" y="2819400"/>
            <a:ext cx="1990725" cy="2981325"/>
          </a:xfrm>
          <a:prstGeom prst="rect">
            <a:avLst/>
          </a:prstGeom>
          <a:noFill/>
          <a:ln w="9525">
            <a:noFill/>
            <a:miter lim="800000"/>
            <a:headEnd/>
            <a:tailEnd/>
          </a:ln>
        </p:spPr>
      </p:pic>
      <p:pic>
        <p:nvPicPr>
          <p:cNvPr id="8" name="Picture 22" descr="http://gallery.me.com/louisau/100936/AU_ALPHA_Tour_2011_0562/web.jpg?ver=13154509220001"/>
          <p:cNvPicPr>
            <a:picLocks noChangeAspect="1" noChangeArrowheads="1"/>
          </p:cNvPicPr>
          <p:nvPr/>
        </p:nvPicPr>
        <p:blipFill>
          <a:blip r:embed="rId5" cstate="print"/>
          <a:srcRect/>
          <a:stretch>
            <a:fillRect/>
          </a:stretch>
        </p:blipFill>
        <p:spPr bwMode="auto">
          <a:xfrm>
            <a:off x="6629400" y="2133600"/>
            <a:ext cx="1990725" cy="2981325"/>
          </a:xfrm>
          <a:prstGeom prst="rect">
            <a:avLst/>
          </a:prstGeom>
          <a:noFill/>
          <a:ln w="9525">
            <a:noFill/>
            <a:miter lim="800000"/>
            <a:headEnd/>
            <a:tailEnd/>
          </a:ln>
        </p:spPr>
      </p:pic>
      <p:sp>
        <p:nvSpPr>
          <p:cNvPr id="9" name="Rectangle 8"/>
          <p:cNvSpPr>
            <a:spLocks noChangeArrowheads="1"/>
          </p:cNvSpPr>
          <p:nvPr/>
        </p:nvSpPr>
        <p:spPr bwMode="auto">
          <a:xfrm>
            <a:off x="304800" y="5934075"/>
            <a:ext cx="2895600" cy="923925"/>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Daughter of Victim of Human Experimentation at Unit 731</a:t>
            </a:r>
            <a:endParaRPr lang="en-US" b="1" i="1">
              <a:latin typeface="Times New Roman" pitchFamily="18" charset="0"/>
              <a:cs typeface="Times New Roman" pitchFamily="18" charset="0"/>
            </a:endParaRPr>
          </a:p>
        </p:txBody>
      </p:sp>
      <p:sp>
        <p:nvSpPr>
          <p:cNvPr id="10" name="Rectangle 9"/>
          <p:cNvSpPr>
            <a:spLocks noChangeArrowheads="1"/>
          </p:cNvSpPr>
          <p:nvPr/>
        </p:nvSpPr>
        <p:spPr bwMode="auto">
          <a:xfrm>
            <a:off x="3200400" y="5029200"/>
            <a:ext cx="2590800" cy="1200150"/>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Exposure to Chemical Weapons Left Behind By The Japanese During World War Two</a:t>
            </a:r>
            <a:endParaRPr lang="en-US" b="1" i="1">
              <a:latin typeface="Times New Roman" pitchFamily="18" charset="0"/>
              <a:cs typeface="Times New Roman" pitchFamily="18" charset="0"/>
            </a:endParaRPr>
          </a:p>
        </p:txBody>
      </p:sp>
      <p:sp>
        <p:nvSpPr>
          <p:cNvPr id="11" name="Rectangle 10"/>
          <p:cNvSpPr>
            <a:spLocks noChangeArrowheads="1"/>
          </p:cNvSpPr>
          <p:nvPr/>
        </p:nvSpPr>
        <p:spPr bwMode="auto">
          <a:xfrm>
            <a:off x="6324600" y="5334000"/>
            <a:ext cx="2590800" cy="646113"/>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Second Generation Survivor of Nagasaki</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par>
                          <p:cTn id="8" fill="hold">
                            <p:stCondLst>
                              <p:cond delay="0"/>
                            </p:stCondLst>
                            <p:childTnLst>
                              <p:par>
                                <p:cTn id="9" presetID="24" presetClass="entr" presetSubtype="0"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p:stCondLst>
                              <p:cond delay="1500"/>
                            </p:stCondLst>
                            <p:childTnLst>
                              <p:par>
                                <p:cTn id="13" presetID="24" presetClass="entr" presetSubtype="0" fill="hold" grpId="0" nodeType="afterEffect">
                                  <p:stCondLst>
                                    <p:cond delay="150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par>
                          <p:cTn id="21" fill="hold">
                            <p:stCondLst>
                              <p:cond delay="0"/>
                            </p:stCondLst>
                            <p:childTnLst>
                              <p:par>
                                <p:cTn id="22" presetID="24" presetClass="entr" presetSubtype="0" fill="hold" grpId="0" nodeType="afterEffect">
                                  <p:stCondLst>
                                    <p:cond delay="150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par>
                          <p:cTn id="30" fill="hold">
                            <p:stCondLst>
                              <p:cond delay="0"/>
                            </p:stCondLst>
                            <p:childTnLst>
                              <p:par>
                                <p:cTn id="31" presetID="24" presetClass="entr" presetSubtype="0" fill="hold" grpId="0" nodeType="afterEffect">
                                  <p:stCondLst>
                                    <p:cond delay="1500"/>
                                  </p:stCondLst>
                                  <p:childTnLst>
                                    <p:set>
                                      <p:cBhvr>
                                        <p:cTn id="32" dur="1" fill="hold">
                                          <p:stCondLst>
                                            <p:cond delay="0"/>
                                          </p:stCondLst>
                                        </p:cTn>
                                        <p:tgtEl>
                                          <p:spTgt spid="11"/>
                                        </p:tgtEl>
                                        <p:attrNameLst>
                                          <p:attrName>style.visibility</p:attrName>
                                        </p:attrNameLst>
                                      </p:cBhvr>
                                      <p:to>
                                        <p:strVal val="visible"/>
                                      </p:to>
                                    </p:set>
                                    <p:anim to="" calcmode="lin" valueType="num">
                                      <p:cBhvr>
                                        <p:cTn id="33"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http://blog.nineplus.com/wp-content/uploads/2010/09/japanese-flag.jpg"/>
          <p:cNvPicPr>
            <a:picLocks noChangeAspect="1" noChangeArrowheads="1"/>
          </p:cNvPicPr>
          <p:nvPr/>
        </p:nvPicPr>
        <p:blipFill>
          <a:blip r:embed="rId2" cstate="print">
            <a:lum bright="70000" contrast="-70000"/>
          </a:blip>
          <a:srcRect/>
          <a:stretch>
            <a:fillRect/>
          </a:stretch>
        </p:blipFill>
        <p:spPr bwMode="auto">
          <a:xfrm>
            <a:off x="0" y="533400"/>
            <a:ext cx="9144000" cy="5708650"/>
          </a:xfrm>
          <a:prstGeom prst="rect">
            <a:avLst/>
          </a:prstGeom>
          <a:noFill/>
          <a:ln w="9525">
            <a:noFill/>
            <a:miter lim="800000"/>
            <a:headEnd/>
            <a:tailEnd/>
          </a:ln>
        </p:spPr>
      </p:pic>
      <p:pic>
        <p:nvPicPr>
          <p:cNvPr id="16386" name="Picture 2" descr="http://gallery.me.com/louisau/100887/AU_ALPHA_Tour_2011_00991/web.jpg?ver=13151848200001"/>
          <p:cNvPicPr>
            <a:picLocks noChangeAspect="1" noChangeArrowheads="1"/>
          </p:cNvPicPr>
          <p:nvPr/>
        </p:nvPicPr>
        <p:blipFill>
          <a:blip r:embed="rId3" cstate="print"/>
          <a:srcRect/>
          <a:stretch>
            <a:fillRect/>
          </a:stretch>
        </p:blipFill>
        <p:spPr bwMode="auto">
          <a:xfrm>
            <a:off x="228600" y="2209800"/>
            <a:ext cx="3505200" cy="2376488"/>
          </a:xfrm>
          <a:prstGeom prst="rect">
            <a:avLst/>
          </a:prstGeom>
          <a:noFill/>
          <a:ln w="9525">
            <a:noFill/>
            <a:miter lim="800000"/>
            <a:headEnd/>
            <a:tailEnd/>
          </a:ln>
        </p:spPr>
      </p:pic>
      <p:sp>
        <p:nvSpPr>
          <p:cNvPr id="5" name="Rectangle 4"/>
          <p:cNvSpPr>
            <a:spLocks noChangeArrowheads="1"/>
          </p:cNvSpPr>
          <p:nvPr/>
        </p:nvSpPr>
        <p:spPr bwMode="auto">
          <a:xfrm>
            <a:off x="228600" y="4648200"/>
            <a:ext cx="3505200" cy="369888"/>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World War II Japanese Soldier</a:t>
            </a:r>
            <a:endParaRPr lang="en-US" b="1" i="1">
              <a:latin typeface="Times New Roman" pitchFamily="18" charset="0"/>
              <a:cs typeface="Times New Roman" pitchFamily="18" charset="0"/>
            </a:endParaRPr>
          </a:p>
        </p:txBody>
      </p:sp>
      <p:pic>
        <p:nvPicPr>
          <p:cNvPr id="16388" name="Picture 4" descr="http://gallery.me.com/louisau/100876/AU_ALPHA_Tour_2011_00661/web.jpg?ver=13151795100001"/>
          <p:cNvPicPr>
            <a:picLocks noChangeAspect="1" noChangeArrowheads="1"/>
          </p:cNvPicPr>
          <p:nvPr/>
        </p:nvPicPr>
        <p:blipFill>
          <a:blip r:embed="rId4" cstate="print"/>
          <a:srcRect/>
          <a:stretch>
            <a:fillRect/>
          </a:stretch>
        </p:blipFill>
        <p:spPr bwMode="auto">
          <a:xfrm>
            <a:off x="4572000" y="3733800"/>
            <a:ext cx="3352800" cy="2163763"/>
          </a:xfrm>
          <a:prstGeom prst="rect">
            <a:avLst/>
          </a:prstGeom>
          <a:noFill/>
          <a:ln w="9525">
            <a:noFill/>
            <a:miter lim="800000"/>
            <a:headEnd/>
            <a:tailEnd/>
          </a:ln>
        </p:spPr>
      </p:pic>
      <p:sp>
        <p:nvSpPr>
          <p:cNvPr id="7" name="Rectangle 6"/>
          <p:cNvSpPr>
            <a:spLocks noChangeArrowheads="1"/>
          </p:cNvSpPr>
          <p:nvPr/>
        </p:nvSpPr>
        <p:spPr bwMode="auto">
          <a:xfrm>
            <a:off x="4572000" y="5943600"/>
            <a:ext cx="3352800" cy="369888"/>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Japanese Teachers</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0"/>
                                          </p:stCondLst>
                                        </p:cTn>
                                        <p:tgtEl>
                                          <p:spTgt spid="16392"/>
                                        </p:tgtEl>
                                        <p:attrNameLst>
                                          <p:attrName>style.visibility</p:attrName>
                                        </p:attrNameLst>
                                      </p:cBhvr>
                                      <p:to>
                                        <p:strVal val="visible"/>
                                      </p:to>
                                    </p:set>
                                    <p:anim to="" calcmode="lin" valueType="num">
                                      <p:cBhvr>
                                        <p:cTn id="7" dur="1" fill="hold"/>
                                        <p:tgtEl>
                                          <p:spTgt spid="16392"/>
                                        </p:tgtEl>
                                        <p:attrNameLst>
                                          <p:attrName/>
                                        </p:attrNameLst>
                                      </p:cBhvr>
                                    </p:anim>
                                  </p:childTnLst>
                                </p:cTn>
                              </p:par>
                            </p:childTnLst>
                          </p:cTn>
                        </p:par>
                        <p:par>
                          <p:cTn id="8" fill="hold">
                            <p:stCondLst>
                              <p:cond delay="1000"/>
                            </p:stCondLst>
                            <p:childTnLst>
                              <p:par>
                                <p:cTn id="9" presetID="24" presetClass="entr" presetSubtype="0" fill="hold" nodeType="afterEffect">
                                  <p:stCondLst>
                                    <p:cond delay="1500"/>
                                  </p:stCondLst>
                                  <p:childTnLst>
                                    <p:set>
                                      <p:cBhvr>
                                        <p:cTn id="10" dur="1" fill="hold">
                                          <p:stCondLst>
                                            <p:cond delay="0"/>
                                          </p:stCondLst>
                                        </p:cTn>
                                        <p:tgtEl>
                                          <p:spTgt spid="16386"/>
                                        </p:tgtEl>
                                        <p:attrNameLst>
                                          <p:attrName>style.visibility</p:attrName>
                                        </p:attrNameLst>
                                      </p:cBhvr>
                                      <p:to>
                                        <p:strVal val="visible"/>
                                      </p:to>
                                    </p:set>
                                    <p:anim to="" calcmode="lin" valueType="num">
                                      <p:cBhvr>
                                        <p:cTn id="11" dur="1" fill="hold"/>
                                        <p:tgtEl>
                                          <p:spTgt spid="16386"/>
                                        </p:tgtEl>
                                        <p:attrNameLst>
                                          <p:attrName/>
                                        </p:attrNameLst>
                                      </p:cBhvr>
                                    </p:anim>
                                  </p:childTnLst>
                                </p:cTn>
                              </p:par>
                            </p:childTnLst>
                          </p:cTn>
                        </p:par>
                        <p:par>
                          <p:cTn id="12" fill="hold">
                            <p:stCondLst>
                              <p:cond delay="2500"/>
                            </p:stCondLst>
                            <p:childTnLst>
                              <p:par>
                                <p:cTn id="13" presetID="24" presetClass="entr" presetSubtype="0" fill="hold" grpId="0" nodeType="afterEffect">
                                  <p:stCondLst>
                                    <p:cond delay="150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p:stCondLst>
                              <p:cond delay="4000"/>
                            </p:stCondLst>
                            <p:childTnLst>
                              <p:par>
                                <p:cTn id="17" presetID="24" presetClass="entr" presetSubtype="0" fill="hold" nodeType="afterEffect">
                                  <p:stCondLst>
                                    <p:cond delay="1500"/>
                                  </p:stCondLst>
                                  <p:childTnLst>
                                    <p:set>
                                      <p:cBhvr>
                                        <p:cTn id="18" dur="1" fill="hold">
                                          <p:stCondLst>
                                            <p:cond delay="0"/>
                                          </p:stCondLst>
                                        </p:cTn>
                                        <p:tgtEl>
                                          <p:spTgt spid="16388"/>
                                        </p:tgtEl>
                                        <p:attrNameLst>
                                          <p:attrName>style.visibility</p:attrName>
                                        </p:attrNameLst>
                                      </p:cBhvr>
                                      <p:to>
                                        <p:strVal val="visible"/>
                                      </p:to>
                                    </p:set>
                                    <p:anim to="" calcmode="lin" valueType="num">
                                      <p:cBhvr>
                                        <p:cTn id="19" dur="1" fill="hold"/>
                                        <p:tgtEl>
                                          <p:spTgt spid="16388"/>
                                        </p:tgtEl>
                                        <p:attrNameLst>
                                          <p:attrName/>
                                        </p:attrNameLst>
                                      </p:cBhvr>
                                    </p:anim>
                                  </p:childTnLst>
                                </p:cTn>
                              </p:par>
                            </p:childTnLst>
                          </p:cTn>
                        </p:par>
                        <p:par>
                          <p:cTn id="20" fill="hold">
                            <p:stCondLst>
                              <p:cond delay="5500"/>
                            </p:stCondLst>
                            <p:childTnLst>
                              <p:par>
                                <p:cTn id="21" presetID="24"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http://www.futuregov.asia/media/photologue/photos/2008/Aug/03/cache/Korea_flag_gallery_display.jpg"/>
          <p:cNvPicPr>
            <a:picLocks noChangeAspect="1" noChangeArrowheads="1"/>
          </p:cNvPicPr>
          <p:nvPr/>
        </p:nvPicPr>
        <p:blipFill>
          <a:blip r:embed="rId2" cstate="print">
            <a:lum bright="70000" contrast="-70000"/>
          </a:blip>
          <a:srcRect/>
          <a:stretch>
            <a:fillRect/>
          </a:stretch>
        </p:blipFill>
        <p:spPr bwMode="auto">
          <a:xfrm>
            <a:off x="0" y="152400"/>
            <a:ext cx="9207500" cy="6553200"/>
          </a:xfrm>
          <a:prstGeom prst="rect">
            <a:avLst/>
          </a:prstGeom>
          <a:noFill/>
          <a:ln w="9525">
            <a:noFill/>
            <a:miter lim="800000"/>
            <a:headEnd/>
            <a:tailEnd/>
          </a:ln>
        </p:spPr>
      </p:pic>
      <p:pic>
        <p:nvPicPr>
          <p:cNvPr id="21506" name="Picture 2" descr="http://gallery.me.com/louisau/100853/AU_ALPHA_Tour_2011_9889/web.jpg?ver=13151051280001"/>
          <p:cNvPicPr>
            <a:picLocks noChangeAspect="1" noChangeArrowheads="1"/>
          </p:cNvPicPr>
          <p:nvPr/>
        </p:nvPicPr>
        <p:blipFill>
          <a:blip r:embed="rId3" cstate="print"/>
          <a:srcRect/>
          <a:stretch>
            <a:fillRect/>
          </a:stretch>
        </p:blipFill>
        <p:spPr bwMode="auto">
          <a:xfrm>
            <a:off x="4953000" y="228600"/>
            <a:ext cx="2009775" cy="2981325"/>
          </a:xfrm>
          <a:prstGeom prst="rect">
            <a:avLst/>
          </a:prstGeom>
          <a:noFill/>
          <a:ln w="9525">
            <a:noFill/>
            <a:miter lim="800000"/>
            <a:headEnd/>
            <a:tailEnd/>
          </a:ln>
        </p:spPr>
      </p:pic>
      <p:pic>
        <p:nvPicPr>
          <p:cNvPr id="21508" name="Picture 4" descr="http://gallery.me.com/louisau/100853/AU_ALPHA_Tour_2011_9986/web.jpg?ver=13151055010001"/>
          <p:cNvPicPr>
            <a:picLocks noChangeAspect="1" noChangeArrowheads="1"/>
          </p:cNvPicPr>
          <p:nvPr/>
        </p:nvPicPr>
        <p:blipFill>
          <a:blip r:embed="rId4" cstate="print"/>
          <a:srcRect/>
          <a:stretch>
            <a:fillRect/>
          </a:stretch>
        </p:blipFill>
        <p:spPr bwMode="auto">
          <a:xfrm>
            <a:off x="228600" y="1981200"/>
            <a:ext cx="3246438" cy="2438400"/>
          </a:xfrm>
          <a:prstGeom prst="rect">
            <a:avLst/>
          </a:prstGeom>
          <a:noFill/>
          <a:ln w="9525">
            <a:noFill/>
            <a:miter lim="800000"/>
            <a:headEnd/>
            <a:tailEnd/>
          </a:ln>
        </p:spPr>
      </p:pic>
      <p:pic>
        <p:nvPicPr>
          <p:cNvPr id="21510" name="Picture 6" descr="http://gallery.me.com/louisau/100853/AU_ALPHA_Tour_2011_0117/web.jpg?ver=13151060200001"/>
          <p:cNvPicPr>
            <a:picLocks noChangeAspect="1" noChangeArrowheads="1"/>
          </p:cNvPicPr>
          <p:nvPr/>
        </p:nvPicPr>
        <p:blipFill>
          <a:blip r:embed="rId5" cstate="print"/>
          <a:srcRect/>
          <a:stretch>
            <a:fillRect/>
          </a:stretch>
        </p:blipFill>
        <p:spPr bwMode="auto">
          <a:xfrm>
            <a:off x="3810000" y="3733800"/>
            <a:ext cx="4876800" cy="2608263"/>
          </a:xfrm>
          <a:prstGeom prst="rect">
            <a:avLst/>
          </a:prstGeom>
          <a:noFill/>
          <a:ln w="9525">
            <a:noFill/>
            <a:miter lim="800000"/>
            <a:headEnd/>
            <a:tailEnd/>
          </a:ln>
        </p:spPr>
      </p:pic>
      <p:sp>
        <p:nvSpPr>
          <p:cNvPr id="11" name="Rectangle 10"/>
          <p:cNvSpPr>
            <a:spLocks noChangeArrowheads="1"/>
          </p:cNvSpPr>
          <p:nvPr/>
        </p:nvSpPr>
        <p:spPr bwMode="auto">
          <a:xfrm>
            <a:off x="152400" y="5334000"/>
            <a:ext cx="3505200" cy="369888"/>
          </a:xfrm>
          <a:prstGeom prst="rect">
            <a:avLst/>
          </a:prstGeom>
          <a:noFill/>
          <a:ln w="9525">
            <a:noFill/>
            <a:miter lim="800000"/>
            <a:headEnd/>
            <a:tailEnd/>
          </a:ln>
        </p:spPr>
        <p:txBody>
          <a:bodyPr>
            <a:spAutoFit/>
          </a:bodyPr>
          <a:lstStyle/>
          <a:p>
            <a:pPr algn="ctr"/>
            <a:r>
              <a:rPr lang="en-CA" b="1" i="1">
                <a:latin typeface="Times New Roman" pitchFamily="18" charset="0"/>
                <a:cs typeface="Times New Roman" pitchFamily="18" charset="0"/>
              </a:rPr>
              <a:t>Korean Teachers and Students</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0"/>
                                          </p:stCondLst>
                                        </p:cTn>
                                        <p:tgtEl>
                                          <p:spTgt spid="21514"/>
                                        </p:tgtEl>
                                        <p:attrNameLst>
                                          <p:attrName>style.visibility</p:attrName>
                                        </p:attrNameLst>
                                      </p:cBhvr>
                                      <p:to>
                                        <p:strVal val="visible"/>
                                      </p:to>
                                    </p:set>
                                    <p:anim to="" calcmode="lin" valueType="num">
                                      <p:cBhvr>
                                        <p:cTn id="7" dur="1" fill="hold"/>
                                        <p:tgtEl>
                                          <p:spTgt spid="21514"/>
                                        </p:tgtEl>
                                        <p:attrNameLst>
                                          <p:attrName/>
                                        </p:attrNameLst>
                                      </p:cBhvr>
                                    </p:anim>
                                  </p:childTnLst>
                                </p:cTn>
                              </p:par>
                            </p:childTnLst>
                          </p:cTn>
                        </p:par>
                        <p:par>
                          <p:cTn id="8" fill="hold">
                            <p:stCondLst>
                              <p:cond delay="1000"/>
                            </p:stCondLst>
                            <p:childTnLst>
                              <p:par>
                                <p:cTn id="9" presetID="24" presetClass="entr" presetSubtype="0" fill="hold" grpId="0" nodeType="afterEffect">
                                  <p:stCondLst>
                                    <p:cond delay="150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par>
                          <p:cTn id="12" fill="hold">
                            <p:stCondLst>
                              <p:cond delay="2500"/>
                            </p:stCondLst>
                            <p:childTnLst>
                              <p:par>
                                <p:cTn id="13" presetID="24" presetClass="entr" presetSubtype="0" fill="hold" nodeType="afterEffect">
                                  <p:stCondLst>
                                    <p:cond delay="1500"/>
                                  </p:stCondLst>
                                  <p:childTnLst>
                                    <p:set>
                                      <p:cBhvr>
                                        <p:cTn id="14" dur="1" fill="hold">
                                          <p:stCondLst>
                                            <p:cond delay="0"/>
                                          </p:stCondLst>
                                        </p:cTn>
                                        <p:tgtEl>
                                          <p:spTgt spid="21506"/>
                                        </p:tgtEl>
                                        <p:attrNameLst>
                                          <p:attrName>style.visibility</p:attrName>
                                        </p:attrNameLst>
                                      </p:cBhvr>
                                      <p:to>
                                        <p:strVal val="visible"/>
                                      </p:to>
                                    </p:set>
                                    <p:anim to="" calcmode="lin" valueType="num">
                                      <p:cBhvr>
                                        <p:cTn id="15" dur="1" fill="hold"/>
                                        <p:tgtEl>
                                          <p:spTgt spid="21506"/>
                                        </p:tgtEl>
                                        <p:attrNameLst>
                                          <p:attrName/>
                                        </p:attrNameLst>
                                      </p:cBhvr>
                                    </p:anim>
                                  </p:childTnLst>
                                </p:cTn>
                              </p:par>
                            </p:childTnLst>
                          </p:cTn>
                        </p:par>
                        <p:par>
                          <p:cTn id="16" fill="hold">
                            <p:stCondLst>
                              <p:cond delay="4000"/>
                            </p:stCondLst>
                            <p:childTnLst>
                              <p:par>
                                <p:cTn id="17" presetID="24" presetClass="entr" presetSubtype="0" fill="hold" nodeType="afterEffect">
                                  <p:stCondLst>
                                    <p:cond delay="1500"/>
                                  </p:stCondLst>
                                  <p:childTnLst>
                                    <p:set>
                                      <p:cBhvr>
                                        <p:cTn id="18" dur="1" fill="hold">
                                          <p:stCondLst>
                                            <p:cond delay="0"/>
                                          </p:stCondLst>
                                        </p:cTn>
                                        <p:tgtEl>
                                          <p:spTgt spid="21508"/>
                                        </p:tgtEl>
                                        <p:attrNameLst>
                                          <p:attrName>style.visibility</p:attrName>
                                        </p:attrNameLst>
                                      </p:cBhvr>
                                      <p:to>
                                        <p:strVal val="visible"/>
                                      </p:to>
                                    </p:set>
                                    <p:anim to="" calcmode="lin" valueType="num">
                                      <p:cBhvr>
                                        <p:cTn id="19" dur="1" fill="hold"/>
                                        <p:tgtEl>
                                          <p:spTgt spid="21508"/>
                                        </p:tgtEl>
                                        <p:attrNameLst>
                                          <p:attrName/>
                                        </p:attrNameLst>
                                      </p:cBhvr>
                                    </p:anim>
                                  </p:childTnLst>
                                </p:cTn>
                              </p:par>
                            </p:childTnLst>
                          </p:cTn>
                        </p:par>
                        <p:par>
                          <p:cTn id="20" fill="hold">
                            <p:stCondLst>
                              <p:cond delay="5500"/>
                            </p:stCondLst>
                            <p:childTnLst>
                              <p:par>
                                <p:cTn id="21" presetID="24" presetClass="entr" presetSubtype="0" fill="hold" nodeType="afterEffect">
                                  <p:stCondLst>
                                    <p:cond delay="1500"/>
                                  </p:stCondLst>
                                  <p:childTnLst>
                                    <p:set>
                                      <p:cBhvr>
                                        <p:cTn id="22" dur="1" fill="hold">
                                          <p:stCondLst>
                                            <p:cond delay="0"/>
                                          </p:stCondLst>
                                        </p:cTn>
                                        <p:tgtEl>
                                          <p:spTgt spid="21510"/>
                                        </p:tgtEl>
                                        <p:attrNameLst>
                                          <p:attrName>style.visibility</p:attrName>
                                        </p:attrNameLst>
                                      </p:cBhvr>
                                      <p:to>
                                        <p:strVal val="visible"/>
                                      </p:to>
                                    </p:set>
                                    <p:anim to="" calcmode="lin" valueType="num">
                                      <p:cBhvr>
                                        <p:cTn id="23" dur="1" fill="hold"/>
                                        <p:tgtEl>
                                          <p:spTgt spid="215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upload.wikimedia.org/wikipedia/en/e/ef/Hope-clean-again-2.jpg"/>
          <p:cNvPicPr>
            <a:picLocks noChangeAspect="1" noChangeArrowheads="1"/>
          </p:cNvPicPr>
          <p:nvPr/>
        </p:nvPicPr>
        <p:blipFill>
          <a:blip r:embed="rId2" cstate="print">
            <a:lum bright="40000" contrast="-40000"/>
          </a:blip>
          <a:srcRect/>
          <a:stretch>
            <a:fillRect/>
          </a:stretch>
        </p:blipFill>
        <p:spPr bwMode="auto">
          <a:xfrm>
            <a:off x="76200" y="0"/>
            <a:ext cx="8915400" cy="6850063"/>
          </a:xfrm>
          <a:prstGeom prst="rect">
            <a:avLst/>
          </a:prstGeom>
          <a:noFill/>
          <a:ln w="9525">
            <a:noFill/>
            <a:miter lim="800000"/>
            <a:headEnd/>
            <a:tailEnd/>
          </a:ln>
        </p:spPr>
      </p:pic>
      <p:sp>
        <p:nvSpPr>
          <p:cNvPr id="21506" name="TextBox 4"/>
          <p:cNvSpPr txBox="1">
            <a:spLocks noChangeArrowheads="1"/>
          </p:cNvSpPr>
          <p:nvPr/>
        </p:nvSpPr>
        <p:spPr bwMode="auto">
          <a:xfrm>
            <a:off x="0" y="1295400"/>
            <a:ext cx="9144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The Comfort Women Issue and Survivors – </a:t>
            </a:r>
            <a:r>
              <a:rPr lang="en-US" b="1">
                <a:solidFill>
                  <a:srgbClr val="C00000"/>
                </a:solidFill>
                <a:latin typeface="Times New Roman" pitchFamily="18" charset="0"/>
                <a:cs typeface="Times New Roman" pitchFamily="18" charset="0"/>
              </a:rPr>
              <a:t>Beijing, Shanghai and Seoul, South Korea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715</Words>
  <Application>Microsoft Office PowerPoint</Application>
  <PresentationFormat>On-screen Show (4:3)</PresentationFormat>
  <Paragraphs>101</Paragraphs>
  <Slides>25</Slides>
  <Notes>0</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72</cp:revision>
  <dcterms:created xsi:type="dcterms:W3CDTF">2011-09-26T23:20:58Z</dcterms:created>
  <dcterms:modified xsi:type="dcterms:W3CDTF">2011-10-06T22:13:11Z</dcterms:modified>
</cp:coreProperties>
</file>